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76" r:id="rId6"/>
    <p:sldMasterId id="2147483680" r:id="rId7"/>
  </p:sldMasterIdLst>
  <p:sldIdLst>
    <p:sldId id="256" r:id="rId8"/>
    <p:sldId id="716" r:id="rId9"/>
    <p:sldId id="717" r:id="rId10"/>
    <p:sldId id="718" r:id="rId11"/>
    <p:sldId id="719" r:id="rId12"/>
    <p:sldId id="720" r:id="rId13"/>
    <p:sldId id="722" r:id="rId14"/>
    <p:sldId id="723" r:id="rId15"/>
    <p:sldId id="724" r:id="rId16"/>
    <p:sldId id="725" r:id="rId17"/>
    <p:sldId id="726" r:id="rId18"/>
    <p:sldId id="727" r:id="rId19"/>
    <p:sldId id="728" r:id="rId20"/>
    <p:sldId id="729" r:id="rId21"/>
    <p:sldId id="7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1D1C72-40EC-4D5E-875B-F79DEE85EBB0}" v="24" dt="2023-10-02T07:25:35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n Lerminiaux" userId="a10d2050-0289-4479-9d22-2a133b933788" providerId="ADAL" clId="{25DEF2CF-42F3-477B-9AA7-F3BA29AEDF83}"/>
    <pc:docChg chg="modSld">
      <pc:chgData name="Damien Lerminiaux" userId="a10d2050-0289-4479-9d22-2a133b933788" providerId="ADAL" clId="{25DEF2CF-42F3-477B-9AA7-F3BA29AEDF83}" dt="2023-07-13T13:54:04.057" v="1" actId="1036"/>
      <pc:docMkLst>
        <pc:docMk/>
      </pc:docMkLst>
      <pc:sldChg chg="modSp mod">
        <pc:chgData name="Damien Lerminiaux" userId="a10d2050-0289-4479-9d22-2a133b933788" providerId="ADAL" clId="{25DEF2CF-42F3-477B-9AA7-F3BA29AEDF83}" dt="2023-07-13T13:54:04.057" v="1" actId="1036"/>
        <pc:sldMkLst>
          <pc:docMk/>
          <pc:sldMk cId="3029221" sldId="720"/>
        </pc:sldMkLst>
        <pc:picChg chg="mod">
          <ac:chgData name="Damien Lerminiaux" userId="a10d2050-0289-4479-9d22-2a133b933788" providerId="ADAL" clId="{25DEF2CF-42F3-477B-9AA7-F3BA29AEDF83}" dt="2023-07-13T13:54:04.057" v="1" actId="1036"/>
          <ac:picMkLst>
            <pc:docMk/>
            <pc:sldMk cId="3029221" sldId="720"/>
            <ac:picMk id="5" creationId="{BDEE178C-03E6-60E2-FE5F-FCC5E4194561}"/>
          </ac:picMkLst>
        </pc:picChg>
      </pc:sldChg>
    </pc:docChg>
  </pc:docChgLst>
  <pc:docChgLst>
    <pc:chgData name="Annarose Peterson" userId="1d91a84d-1cd8-42fd-8dff-7c290ec9d83a" providerId="ADAL" clId="{E9035D63-48FA-4EDA-A2E3-56DD511EA032}"/>
    <pc:docChg chg="undo custSel addSld delSld modSld sldOrd">
      <pc:chgData name="Annarose Peterson" userId="1d91a84d-1cd8-42fd-8dff-7c290ec9d83a" providerId="ADAL" clId="{E9035D63-48FA-4EDA-A2E3-56DD511EA032}" dt="2023-06-22T14:45:39.818" v="6579" actId="478"/>
      <pc:docMkLst>
        <pc:docMk/>
      </pc:docMkLst>
      <pc:sldChg chg="modSp add mod">
        <pc:chgData name="Annarose Peterson" userId="1d91a84d-1cd8-42fd-8dff-7c290ec9d83a" providerId="ADAL" clId="{E9035D63-48FA-4EDA-A2E3-56DD511EA032}" dt="2023-05-30T16:46:39.845" v="3873" actId="20577"/>
        <pc:sldMkLst>
          <pc:docMk/>
          <pc:sldMk cId="2768985080" sldId="716"/>
        </pc:sldMkLst>
        <pc:graphicFrameChg chg="modGraphic">
          <ac:chgData name="Annarose Peterson" userId="1d91a84d-1cd8-42fd-8dff-7c290ec9d83a" providerId="ADAL" clId="{E9035D63-48FA-4EDA-A2E3-56DD511EA032}" dt="2023-05-30T16:46:39.845" v="3873" actId="20577"/>
          <ac:graphicFrameMkLst>
            <pc:docMk/>
            <pc:sldMk cId="2768985080" sldId="716"/>
            <ac:graphicFrameMk id="4" creationId="{0F1AB8D4-A881-4F94-959F-CB0FDEE93E2D}"/>
          </ac:graphicFrameMkLst>
        </pc:graphicFrameChg>
      </pc:sldChg>
      <pc:sldChg chg="modSp new mod">
        <pc:chgData name="Annarose Peterson" userId="1d91a84d-1cd8-42fd-8dff-7c290ec9d83a" providerId="ADAL" clId="{E9035D63-48FA-4EDA-A2E3-56DD511EA032}" dt="2023-06-05T19:39:36.483" v="6493" actId="20577"/>
        <pc:sldMkLst>
          <pc:docMk/>
          <pc:sldMk cId="1914332660" sldId="717"/>
        </pc:sldMkLst>
        <pc:spChg chg="mod">
          <ac:chgData name="Annarose Peterson" userId="1d91a84d-1cd8-42fd-8dff-7c290ec9d83a" providerId="ADAL" clId="{E9035D63-48FA-4EDA-A2E3-56DD511EA032}" dt="2023-06-05T19:39:36.483" v="6493" actId="20577"/>
          <ac:spMkLst>
            <pc:docMk/>
            <pc:sldMk cId="1914332660" sldId="717"/>
            <ac:spMk id="2" creationId="{F693E189-DDA7-7F55-39F6-999F2113BCF4}"/>
          </ac:spMkLst>
        </pc:spChg>
        <pc:spChg chg="mod">
          <ac:chgData name="Annarose Peterson" userId="1d91a84d-1cd8-42fd-8dff-7c290ec9d83a" providerId="ADAL" clId="{E9035D63-48FA-4EDA-A2E3-56DD511EA032}" dt="2023-05-30T13:56:41.411" v="152" actId="20577"/>
          <ac:spMkLst>
            <pc:docMk/>
            <pc:sldMk cId="1914332660" sldId="717"/>
            <ac:spMk id="3" creationId="{50B6CD83-BD3C-803E-BBA4-5D36D91652A4}"/>
          </ac:spMkLst>
        </pc:spChg>
      </pc:sldChg>
      <pc:sldChg chg="addSp delSp modSp new mod">
        <pc:chgData name="Annarose Peterson" userId="1d91a84d-1cd8-42fd-8dff-7c290ec9d83a" providerId="ADAL" clId="{E9035D63-48FA-4EDA-A2E3-56DD511EA032}" dt="2023-06-22T14:45:39.818" v="6579" actId="478"/>
        <pc:sldMkLst>
          <pc:docMk/>
          <pc:sldMk cId="850176520" sldId="718"/>
        </pc:sldMkLst>
        <pc:spChg chg="mod">
          <ac:chgData name="Annarose Peterson" userId="1d91a84d-1cd8-42fd-8dff-7c290ec9d83a" providerId="ADAL" clId="{E9035D63-48FA-4EDA-A2E3-56DD511EA032}" dt="2023-06-22T14:45:38.964" v="6577" actId="20577"/>
          <ac:spMkLst>
            <pc:docMk/>
            <pc:sldMk cId="850176520" sldId="718"/>
            <ac:spMk id="2" creationId="{8896BFB6-F0BF-DD8B-D543-64CCBAE2E3C5}"/>
          </ac:spMkLst>
        </pc:spChg>
        <pc:spChg chg="mod">
          <ac:chgData name="Annarose Peterson" userId="1d91a84d-1cd8-42fd-8dff-7c290ec9d83a" providerId="ADAL" clId="{E9035D63-48FA-4EDA-A2E3-56DD511EA032}" dt="2023-05-30T15:57:57.097" v="915" actId="20577"/>
          <ac:spMkLst>
            <pc:docMk/>
            <pc:sldMk cId="850176520" sldId="718"/>
            <ac:spMk id="3" creationId="{5C2B0DF4-5C9B-E682-F666-BD5111813E3C}"/>
          </ac:spMkLst>
        </pc:spChg>
        <pc:picChg chg="add del mod">
          <ac:chgData name="Annarose Peterson" userId="1d91a84d-1cd8-42fd-8dff-7c290ec9d83a" providerId="ADAL" clId="{E9035D63-48FA-4EDA-A2E3-56DD511EA032}" dt="2023-06-22T14:45:39.818" v="6579" actId="478"/>
          <ac:picMkLst>
            <pc:docMk/>
            <pc:sldMk cId="850176520" sldId="718"/>
            <ac:picMk id="5" creationId="{518841B0-5BFE-81CB-A035-DB241A654FE5}"/>
          </ac:picMkLst>
        </pc:picChg>
        <pc:picChg chg="add del mod">
          <ac:chgData name="Annarose Peterson" userId="1d91a84d-1cd8-42fd-8dff-7c290ec9d83a" providerId="ADAL" clId="{E9035D63-48FA-4EDA-A2E3-56DD511EA032}" dt="2023-06-22T14:45:37.539" v="6574" actId="22"/>
          <ac:picMkLst>
            <pc:docMk/>
            <pc:sldMk cId="850176520" sldId="718"/>
            <ac:picMk id="6" creationId="{1D9443FB-9D1D-B9B4-86F9-D1889B6D9CB0}"/>
          </ac:picMkLst>
        </pc:picChg>
        <pc:picChg chg="add del mod">
          <ac:chgData name="Annarose Peterson" userId="1d91a84d-1cd8-42fd-8dff-7c290ec9d83a" providerId="ADAL" clId="{E9035D63-48FA-4EDA-A2E3-56DD511EA032}" dt="2023-06-22T14:45:39.384" v="6578" actId="478"/>
          <ac:picMkLst>
            <pc:docMk/>
            <pc:sldMk cId="850176520" sldId="718"/>
            <ac:picMk id="7" creationId="{37B5867D-2D12-BA94-784B-992C0BAAF6A6}"/>
          </ac:picMkLst>
        </pc:picChg>
      </pc:sldChg>
      <pc:sldChg chg="modSp new mod">
        <pc:chgData name="Annarose Peterson" userId="1d91a84d-1cd8-42fd-8dff-7c290ec9d83a" providerId="ADAL" clId="{E9035D63-48FA-4EDA-A2E3-56DD511EA032}" dt="2023-05-30T16:12:15.745" v="2770" actId="113"/>
        <pc:sldMkLst>
          <pc:docMk/>
          <pc:sldMk cId="2410566090" sldId="719"/>
        </pc:sldMkLst>
        <pc:spChg chg="mod">
          <ac:chgData name="Annarose Peterson" userId="1d91a84d-1cd8-42fd-8dff-7c290ec9d83a" providerId="ADAL" clId="{E9035D63-48FA-4EDA-A2E3-56DD511EA032}" dt="2023-05-30T16:12:15.745" v="2770" actId="113"/>
          <ac:spMkLst>
            <pc:docMk/>
            <pc:sldMk cId="2410566090" sldId="719"/>
            <ac:spMk id="2" creationId="{577C68CE-9C81-0FDB-E65A-93B566A0450D}"/>
          </ac:spMkLst>
        </pc:spChg>
        <pc:spChg chg="mod">
          <ac:chgData name="Annarose Peterson" userId="1d91a84d-1cd8-42fd-8dff-7c290ec9d83a" providerId="ADAL" clId="{E9035D63-48FA-4EDA-A2E3-56DD511EA032}" dt="2023-05-30T16:06:55.740" v="1920" actId="20577"/>
          <ac:spMkLst>
            <pc:docMk/>
            <pc:sldMk cId="2410566090" sldId="719"/>
            <ac:spMk id="3" creationId="{39CB7F6E-09B5-B28A-D95C-9D0ACDC7BB94}"/>
          </ac:spMkLst>
        </pc:spChg>
      </pc:sldChg>
      <pc:sldChg chg="addSp delSp modSp new mod">
        <pc:chgData name="Annarose Peterson" userId="1d91a84d-1cd8-42fd-8dff-7c290ec9d83a" providerId="ADAL" clId="{E9035D63-48FA-4EDA-A2E3-56DD511EA032}" dt="2023-05-30T17:54:01.068" v="4704" actId="20577"/>
        <pc:sldMkLst>
          <pc:docMk/>
          <pc:sldMk cId="3029221" sldId="720"/>
        </pc:sldMkLst>
        <pc:spChg chg="del">
          <ac:chgData name="Annarose Peterson" userId="1d91a84d-1cd8-42fd-8dff-7c290ec9d83a" providerId="ADAL" clId="{E9035D63-48FA-4EDA-A2E3-56DD511EA032}" dt="2023-05-30T16:21:11.936" v="2783" actId="478"/>
          <ac:spMkLst>
            <pc:docMk/>
            <pc:sldMk cId="3029221" sldId="720"/>
            <ac:spMk id="2" creationId="{50D7FECF-A096-626D-BFF4-6DFA6D8BFF56}"/>
          </ac:spMkLst>
        </pc:spChg>
        <pc:spChg chg="mod">
          <ac:chgData name="Annarose Peterson" userId="1d91a84d-1cd8-42fd-8dff-7c290ec9d83a" providerId="ADAL" clId="{E9035D63-48FA-4EDA-A2E3-56DD511EA032}" dt="2023-05-30T16:20:11.583" v="2779" actId="20577"/>
          <ac:spMkLst>
            <pc:docMk/>
            <pc:sldMk cId="3029221" sldId="720"/>
            <ac:spMk id="3" creationId="{B4983A54-68CE-8D05-4E3D-62EA54B6D83A}"/>
          </ac:spMkLst>
        </pc:spChg>
        <pc:spChg chg="add mod">
          <ac:chgData name="Annarose Peterson" userId="1d91a84d-1cd8-42fd-8dff-7c290ec9d83a" providerId="ADAL" clId="{E9035D63-48FA-4EDA-A2E3-56DD511EA032}" dt="2023-05-30T16:28:37.322" v="2981" actId="1076"/>
          <ac:spMkLst>
            <pc:docMk/>
            <pc:sldMk cId="3029221" sldId="720"/>
            <ac:spMk id="6" creationId="{1F78BD24-1AB2-39C5-3890-919BECC2E43C}"/>
          </ac:spMkLst>
        </pc:spChg>
        <pc:spChg chg="add mod">
          <ac:chgData name="Annarose Peterson" userId="1d91a84d-1cd8-42fd-8dff-7c290ec9d83a" providerId="ADAL" clId="{E9035D63-48FA-4EDA-A2E3-56DD511EA032}" dt="2023-05-30T17:16:00.530" v="4409" actId="1076"/>
          <ac:spMkLst>
            <pc:docMk/>
            <pc:sldMk cId="3029221" sldId="720"/>
            <ac:spMk id="10" creationId="{079B3902-C9CF-3802-C986-CD15B7B62675}"/>
          </ac:spMkLst>
        </pc:spChg>
        <pc:spChg chg="add mod">
          <ac:chgData name="Annarose Peterson" userId="1d91a84d-1cd8-42fd-8dff-7c290ec9d83a" providerId="ADAL" clId="{E9035D63-48FA-4EDA-A2E3-56DD511EA032}" dt="2023-05-30T16:28:51.953" v="2985" actId="1076"/>
          <ac:spMkLst>
            <pc:docMk/>
            <pc:sldMk cId="3029221" sldId="720"/>
            <ac:spMk id="11" creationId="{BBA8390A-AA15-8852-D67D-BEB10EA76EFE}"/>
          </ac:spMkLst>
        </pc:spChg>
        <pc:spChg chg="add mod">
          <ac:chgData name="Annarose Peterson" userId="1d91a84d-1cd8-42fd-8dff-7c290ec9d83a" providerId="ADAL" clId="{E9035D63-48FA-4EDA-A2E3-56DD511EA032}" dt="2023-05-30T16:35:34.954" v="3125" actId="20577"/>
          <ac:spMkLst>
            <pc:docMk/>
            <pc:sldMk cId="3029221" sldId="720"/>
            <ac:spMk id="13" creationId="{245AC1A8-35C7-0C9F-8DA0-68B6C5476695}"/>
          </ac:spMkLst>
        </pc:spChg>
        <pc:spChg chg="add mod">
          <ac:chgData name="Annarose Peterson" userId="1d91a84d-1cd8-42fd-8dff-7c290ec9d83a" providerId="ADAL" clId="{E9035D63-48FA-4EDA-A2E3-56DD511EA032}" dt="2023-05-30T17:12:30.249" v="4303" actId="20577"/>
          <ac:spMkLst>
            <pc:docMk/>
            <pc:sldMk cId="3029221" sldId="720"/>
            <ac:spMk id="18" creationId="{D8A7BACF-B9DD-D015-4B36-AEC737CA0182}"/>
          </ac:spMkLst>
        </pc:spChg>
        <pc:spChg chg="add mod">
          <ac:chgData name="Annarose Peterson" userId="1d91a84d-1cd8-42fd-8dff-7c290ec9d83a" providerId="ADAL" clId="{E9035D63-48FA-4EDA-A2E3-56DD511EA032}" dt="2023-05-30T16:36:24.438" v="3182" actId="20577"/>
          <ac:spMkLst>
            <pc:docMk/>
            <pc:sldMk cId="3029221" sldId="720"/>
            <ac:spMk id="21" creationId="{E16C7327-600D-4D82-CFB8-8A7E6FB9418F}"/>
          </ac:spMkLst>
        </pc:spChg>
        <pc:spChg chg="add mod">
          <ac:chgData name="Annarose Peterson" userId="1d91a84d-1cd8-42fd-8dff-7c290ec9d83a" providerId="ADAL" clId="{E9035D63-48FA-4EDA-A2E3-56DD511EA032}" dt="2023-05-30T17:12:16.804" v="4263" actId="20577"/>
          <ac:spMkLst>
            <pc:docMk/>
            <pc:sldMk cId="3029221" sldId="720"/>
            <ac:spMk id="23" creationId="{432661D8-0B6A-E61C-9C41-0207AE7A77F1}"/>
          </ac:spMkLst>
        </pc:spChg>
        <pc:spChg chg="add mod">
          <ac:chgData name="Annarose Peterson" userId="1d91a84d-1cd8-42fd-8dff-7c290ec9d83a" providerId="ADAL" clId="{E9035D63-48FA-4EDA-A2E3-56DD511EA032}" dt="2023-05-30T16:37:37.467" v="3376" actId="1076"/>
          <ac:spMkLst>
            <pc:docMk/>
            <pc:sldMk cId="3029221" sldId="720"/>
            <ac:spMk id="26" creationId="{FA168BB8-D478-9D80-0E17-DBB9D7D9302E}"/>
          </ac:spMkLst>
        </pc:spChg>
        <pc:spChg chg="add mod">
          <ac:chgData name="Annarose Peterson" userId="1d91a84d-1cd8-42fd-8dff-7c290ec9d83a" providerId="ADAL" clId="{E9035D63-48FA-4EDA-A2E3-56DD511EA032}" dt="2023-05-30T17:54:01.068" v="4704" actId="20577"/>
          <ac:spMkLst>
            <pc:docMk/>
            <pc:sldMk cId="3029221" sldId="720"/>
            <ac:spMk id="28" creationId="{4C9944B6-4C69-FF96-6EA0-9CD09434F111}"/>
          </ac:spMkLst>
        </pc:spChg>
        <pc:picChg chg="add mod">
          <ac:chgData name="Annarose Peterson" userId="1d91a84d-1cd8-42fd-8dff-7c290ec9d83a" providerId="ADAL" clId="{E9035D63-48FA-4EDA-A2E3-56DD511EA032}" dt="2023-05-30T16:28:31.178" v="2980" actId="1076"/>
          <ac:picMkLst>
            <pc:docMk/>
            <pc:sldMk cId="3029221" sldId="720"/>
            <ac:picMk id="5" creationId="{BDEE178C-03E6-60E2-FE5F-FCC5E4194561}"/>
          </ac:picMkLst>
        </pc:picChg>
        <pc:cxnChg chg="add mod">
          <ac:chgData name="Annarose Peterson" userId="1d91a84d-1cd8-42fd-8dff-7c290ec9d83a" providerId="ADAL" clId="{E9035D63-48FA-4EDA-A2E3-56DD511EA032}" dt="2023-05-30T17:16:00.530" v="4409" actId="1076"/>
          <ac:cxnSpMkLst>
            <pc:docMk/>
            <pc:sldMk cId="3029221" sldId="720"/>
            <ac:cxnSpMk id="8" creationId="{E5B8642B-A526-408C-436E-E10593336207}"/>
          </ac:cxnSpMkLst>
        </pc:cxnChg>
        <pc:cxnChg chg="add mod">
          <ac:chgData name="Annarose Peterson" userId="1d91a84d-1cd8-42fd-8dff-7c290ec9d83a" providerId="ADAL" clId="{E9035D63-48FA-4EDA-A2E3-56DD511EA032}" dt="2023-05-30T16:28:58.479" v="2987" actId="14100"/>
          <ac:cxnSpMkLst>
            <pc:docMk/>
            <pc:sldMk cId="3029221" sldId="720"/>
            <ac:cxnSpMk id="12" creationId="{946B73A8-BD24-EC25-BCE7-4F944317F51B}"/>
          </ac:cxnSpMkLst>
        </pc:cxnChg>
        <pc:cxnChg chg="add mod">
          <ac:chgData name="Annarose Peterson" userId="1d91a84d-1cd8-42fd-8dff-7c290ec9d83a" providerId="ADAL" clId="{E9035D63-48FA-4EDA-A2E3-56DD511EA032}" dt="2023-05-30T17:12:28.009" v="4286" actId="20577"/>
          <ac:cxnSpMkLst>
            <pc:docMk/>
            <pc:sldMk cId="3029221" sldId="720"/>
            <ac:cxnSpMk id="17" creationId="{C769BABD-BC1C-3244-BDE2-0685331951DE}"/>
          </ac:cxnSpMkLst>
        </pc:cxnChg>
        <pc:cxnChg chg="add mod">
          <ac:chgData name="Annarose Peterson" userId="1d91a84d-1cd8-42fd-8dff-7c290ec9d83a" providerId="ADAL" clId="{E9035D63-48FA-4EDA-A2E3-56DD511EA032}" dt="2023-05-30T16:36:21.109" v="3173" actId="1076"/>
          <ac:cxnSpMkLst>
            <pc:docMk/>
            <pc:sldMk cId="3029221" sldId="720"/>
            <ac:cxnSpMk id="20" creationId="{1603C35D-F8B8-5A9E-69C9-57831603BC63}"/>
          </ac:cxnSpMkLst>
        </pc:cxnChg>
        <pc:cxnChg chg="add mod">
          <ac:chgData name="Annarose Peterson" userId="1d91a84d-1cd8-42fd-8dff-7c290ec9d83a" providerId="ADAL" clId="{E9035D63-48FA-4EDA-A2E3-56DD511EA032}" dt="2023-05-30T17:12:11.180" v="4260" actId="14100"/>
          <ac:cxnSpMkLst>
            <pc:docMk/>
            <pc:sldMk cId="3029221" sldId="720"/>
            <ac:cxnSpMk id="22" creationId="{C2A810C7-CF49-3C7B-462E-B556096342E8}"/>
          </ac:cxnSpMkLst>
        </pc:cxnChg>
        <pc:cxnChg chg="add mod">
          <ac:chgData name="Annarose Peterson" userId="1d91a84d-1cd8-42fd-8dff-7c290ec9d83a" providerId="ADAL" clId="{E9035D63-48FA-4EDA-A2E3-56DD511EA032}" dt="2023-05-30T16:37:39.757" v="3377" actId="14100"/>
          <ac:cxnSpMkLst>
            <pc:docMk/>
            <pc:sldMk cId="3029221" sldId="720"/>
            <ac:cxnSpMk id="25" creationId="{C71BCF44-E670-2A30-6553-5BF5E7D52A06}"/>
          </ac:cxnSpMkLst>
        </pc:cxnChg>
      </pc:sldChg>
      <pc:sldChg chg="addSp modSp new del mod ord">
        <pc:chgData name="Annarose Peterson" userId="1d91a84d-1cd8-42fd-8dff-7c290ec9d83a" providerId="ADAL" clId="{E9035D63-48FA-4EDA-A2E3-56DD511EA032}" dt="2023-05-31T20:19:57.326" v="5979" actId="2696"/>
        <pc:sldMkLst>
          <pc:docMk/>
          <pc:sldMk cId="1012568599" sldId="721"/>
        </pc:sldMkLst>
        <pc:spChg chg="mod">
          <ac:chgData name="Annarose Peterson" userId="1d91a84d-1cd8-42fd-8dff-7c290ec9d83a" providerId="ADAL" clId="{E9035D63-48FA-4EDA-A2E3-56DD511EA032}" dt="2023-05-30T17:03:55.118" v="4086" actId="20577"/>
          <ac:spMkLst>
            <pc:docMk/>
            <pc:sldMk cId="1012568599" sldId="721"/>
            <ac:spMk id="2" creationId="{996BA209-F566-F9A5-6D46-71DAEB7B2666}"/>
          </ac:spMkLst>
        </pc:spChg>
        <pc:spChg chg="mod">
          <ac:chgData name="Annarose Peterson" userId="1d91a84d-1cd8-42fd-8dff-7c290ec9d83a" providerId="ADAL" clId="{E9035D63-48FA-4EDA-A2E3-56DD511EA032}" dt="2023-05-30T16:38:15.132" v="3410" actId="20577"/>
          <ac:spMkLst>
            <pc:docMk/>
            <pc:sldMk cId="1012568599" sldId="721"/>
            <ac:spMk id="3" creationId="{A757D8EF-5E86-DE1E-4137-6E21A268F929}"/>
          </ac:spMkLst>
        </pc:spChg>
        <pc:picChg chg="add mod">
          <ac:chgData name="Annarose Peterson" userId="1d91a84d-1cd8-42fd-8dff-7c290ec9d83a" providerId="ADAL" clId="{E9035D63-48FA-4EDA-A2E3-56DD511EA032}" dt="2023-05-30T17:05:00.090" v="4100" actId="208"/>
          <ac:picMkLst>
            <pc:docMk/>
            <pc:sldMk cId="1012568599" sldId="721"/>
            <ac:picMk id="5" creationId="{3540E066-9C7F-5F53-15CC-5E8F0A469852}"/>
          </ac:picMkLst>
        </pc:picChg>
        <pc:picChg chg="add mod">
          <ac:chgData name="Annarose Peterson" userId="1d91a84d-1cd8-42fd-8dff-7c290ec9d83a" providerId="ADAL" clId="{E9035D63-48FA-4EDA-A2E3-56DD511EA032}" dt="2023-05-30T17:05:00.090" v="4100" actId="208"/>
          <ac:picMkLst>
            <pc:docMk/>
            <pc:sldMk cId="1012568599" sldId="721"/>
            <ac:picMk id="7" creationId="{56D2B77D-B597-A4E9-F1E5-5819F12AD678}"/>
          </ac:picMkLst>
        </pc:picChg>
      </pc:sldChg>
      <pc:sldChg chg="addSp delSp modSp new mod">
        <pc:chgData name="Annarose Peterson" userId="1d91a84d-1cd8-42fd-8dff-7c290ec9d83a" providerId="ADAL" clId="{E9035D63-48FA-4EDA-A2E3-56DD511EA032}" dt="2023-05-30T19:48:24.885" v="4917" actId="20577"/>
        <pc:sldMkLst>
          <pc:docMk/>
          <pc:sldMk cId="1991731187" sldId="722"/>
        </pc:sldMkLst>
        <pc:spChg chg="del">
          <ac:chgData name="Annarose Peterson" userId="1d91a84d-1cd8-42fd-8dff-7c290ec9d83a" providerId="ADAL" clId="{E9035D63-48FA-4EDA-A2E3-56DD511EA032}" dt="2023-05-30T17:14:57.616" v="4339" actId="478"/>
          <ac:spMkLst>
            <pc:docMk/>
            <pc:sldMk cId="1991731187" sldId="722"/>
            <ac:spMk id="2" creationId="{89A286D5-34B1-D8A1-D0C9-96072F7E5BD5}"/>
          </ac:spMkLst>
        </pc:spChg>
        <pc:spChg chg="mod">
          <ac:chgData name="Annarose Peterson" userId="1d91a84d-1cd8-42fd-8dff-7c290ec9d83a" providerId="ADAL" clId="{E9035D63-48FA-4EDA-A2E3-56DD511EA032}" dt="2023-05-30T17:14:52.881" v="4338" actId="20577"/>
          <ac:spMkLst>
            <pc:docMk/>
            <pc:sldMk cId="1991731187" sldId="722"/>
            <ac:spMk id="3" creationId="{7584C67C-8686-F2EC-655B-80B1E30C90C9}"/>
          </ac:spMkLst>
        </pc:spChg>
        <pc:spChg chg="add mod">
          <ac:chgData name="Annarose Peterson" userId="1d91a84d-1cd8-42fd-8dff-7c290ec9d83a" providerId="ADAL" clId="{E9035D63-48FA-4EDA-A2E3-56DD511EA032}" dt="2023-05-30T19:48:24.885" v="4917" actId="20577"/>
          <ac:spMkLst>
            <pc:docMk/>
            <pc:sldMk cId="1991731187" sldId="722"/>
            <ac:spMk id="7" creationId="{6699FA3F-4840-0832-307C-420CCC74CB28}"/>
          </ac:spMkLst>
        </pc:spChg>
        <pc:spChg chg="add mod">
          <ac:chgData name="Annarose Peterson" userId="1d91a84d-1cd8-42fd-8dff-7c290ec9d83a" providerId="ADAL" clId="{E9035D63-48FA-4EDA-A2E3-56DD511EA032}" dt="2023-05-30T17:19:21.785" v="4528" actId="313"/>
          <ac:spMkLst>
            <pc:docMk/>
            <pc:sldMk cId="1991731187" sldId="722"/>
            <ac:spMk id="12" creationId="{B4F8F703-42CF-B60D-78B5-9D4E09CB218E}"/>
          </ac:spMkLst>
        </pc:spChg>
        <pc:spChg chg="add mod">
          <ac:chgData name="Annarose Peterson" userId="1d91a84d-1cd8-42fd-8dff-7c290ec9d83a" providerId="ADAL" clId="{E9035D63-48FA-4EDA-A2E3-56DD511EA032}" dt="2023-05-30T17:44:47.369" v="4593"/>
          <ac:spMkLst>
            <pc:docMk/>
            <pc:sldMk cId="1991731187" sldId="722"/>
            <ac:spMk id="15" creationId="{0066CB79-1DF7-FE11-AA63-59B6F50C8BAA}"/>
          </ac:spMkLst>
        </pc:spChg>
        <pc:spChg chg="add mod">
          <ac:chgData name="Annarose Peterson" userId="1d91a84d-1cd8-42fd-8dff-7c290ec9d83a" providerId="ADAL" clId="{E9035D63-48FA-4EDA-A2E3-56DD511EA032}" dt="2023-05-30T17:45:06.271" v="4597" actId="14100"/>
          <ac:spMkLst>
            <pc:docMk/>
            <pc:sldMk cId="1991731187" sldId="722"/>
            <ac:spMk id="18" creationId="{C38D44F6-86BD-6A8D-5B7C-FE5011ABBB75}"/>
          </ac:spMkLst>
        </pc:spChg>
        <pc:spChg chg="add mod">
          <ac:chgData name="Annarose Peterson" userId="1d91a84d-1cd8-42fd-8dff-7c290ec9d83a" providerId="ADAL" clId="{E9035D63-48FA-4EDA-A2E3-56DD511EA032}" dt="2023-05-30T17:45:31.445" v="4601" actId="14100"/>
          <ac:spMkLst>
            <pc:docMk/>
            <pc:sldMk cId="1991731187" sldId="722"/>
            <ac:spMk id="20" creationId="{A435CFA2-F173-C33B-E1E6-8C62A3FFD1ED}"/>
          </ac:spMkLst>
        </pc:spChg>
        <pc:spChg chg="add mod">
          <ac:chgData name="Annarose Peterson" userId="1d91a84d-1cd8-42fd-8dff-7c290ec9d83a" providerId="ADAL" clId="{E9035D63-48FA-4EDA-A2E3-56DD511EA032}" dt="2023-05-30T17:46:36.029" v="4613" actId="14100"/>
          <ac:spMkLst>
            <pc:docMk/>
            <pc:sldMk cId="1991731187" sldId="722"/>
            <ac:spMk id="22" creationId="{448979EE-AD08-EAC8-9AA9-67A5D10A7856}"/>
          </ac:spMkLst>
        </pc:spChg>
        <pc:spChg chg="add del mod">
          <ac:chgData name="Annarose Peterson" userId="1d91a84d-1cd8-42fd-8dff-7c290ec9d83a" providerId="ADAL" clId="{E9035D63-48FA-4EDA-A2E3-56DD511EA032}" dt="2023-05-30T17:47:30.124" v="4622" actId="478"/>
          <ac:spMkLst>
            <pc:docMk/>
            <pc:sldMk cId="1991731187" sldId="722"/>
            <ac:spMk id="24" creationId="{6D563E6C-8BD8-DE32-C9AE-2FC5674F4461}"/>
          </ac:spMkLst>
        </pc:spChg>
        <pc:spChg chg="add mod">
          <ac:chgData name="Annarose Peterson" userId="1d91a84d-1cd8-42fd-8dff-7c290ec9d83a" providerId="ADAL" clId="{E9035D63-48FA-4EDA-A2E3-56DD511EA032}" dt="2023-05-30T17:47:36.869" v="4623" actId="1076"/>
          <ac:spMkLst>
            <pc:docMk/>
            <pc:sldMk cId="1991731187" sldId="722"/>
            <ac:spMk id="27" creationId="{47B113F3-CC65-3E5D-1F96-39A6DEEEFD08}"/>
          </ac:spMkLst>
        </pc:spChg>
        <pc:spChg chg="add mod">
          <ac:chgData name="Annarose Peterson" userId="1d91a84d-1cd8-42fd-8dff-7c290ec9d83a" providerId="ADAL" clId="{E9035D63-48FA-4EDA-A2E3-56DD511EA032}" dt="2023-05-30T17:53:40.129" v="4697" actId="207"/>
          <ac:spMkLst>
            <pc:docMk/>
            <pc:sldMk cId="1991731187" sldId="722"/>
            <ac:spMk id="30" creationId="{A64CA82C-5097-97DB-A1BB-2394CA8764D1}"/>
          </ac:spMkLst>
        </pc:spChg>
        <pc:spChg chg="add mod">
          <ac:chgData name="Annarose Peterson" userId="1d91a84d-1cd8-42fd-8dff-7c290ec9d83a" providerId="ADAL" clId="{E9035D63-48FA-4EDA-A2E3-56DD511EA032}" dt="2023-05-30T17:47:43.044" v="4626" actId="1076"/>
          <ac:spMkLst>
            <pc:docMk/>
            <pc:sldMk cId="1991731187" sldId="722"/>
            <ac:spMk id="35" creationId="{CE6B6549-6767-097A-F5AE-432468ADCCDB}"/>
          </ac:spMkLst>
        </pc:spChg>
        <pc:picChg chg="add mod">
          <ac:chgData name="Annarose Peterson" userId="1d91a84d-1cd8-42fd-8dff-7c290ec9d83a" providerId="ADAL" clId="{E9035D63-48FA-4EDA-A2E3-56DD511EA032}" dt="2023-05-30T17:47:39.418" v="4625" actId="1076"/>
          <ac:picMkLst>
            <pc:docMk/>
            <pc:sldMk cId="1991731187" sldId="722"/>
            <ac:picMk id="5" creationId="{D2185166-2F29-20C6-258D-C8D7E83BBC7C}"/>
          </ac:picMkLst>
        </pc:picChg>
        <pc:cxnChg chg="add mod">
          <ac:chgData name="Annarose Peterson" userId="1d91a84d-1cd8-42fd-8dff-7c290ec9d83a" providerId="ADAL" clId="{E9035D63-48FA-4EDA-A2E3-56DD511EA032}" dt="2023-05-30T17:17:46.100" v="4442" actId="14100"/>
          <ac:cxnSpMkLst>
            <pc:docMk/>
            <pc:sldMk cId="1991731187" sldId="722"/>
            <ac:cxnSpMk id="6" creationId="{FEA92133-703B-AAA9-64D0-D95A128C32B7}"/>
          </ac:cxnSpMkLst>
        </pc:cxnChg>
        <pc:cxnChg chg="add mod">
          <ac:chgData name="Annarose Peterson" userId="1d91a84d-1cd8-42fd-8dff-7c290ec9d83a" providerId="ADAL" clId="{E9035D63-48FA-4EDA-A2E3-56DD511EA032}" dt="2023-05-30T17:18:00.354" v="4446" actId="14100"/>
          <ac:cxnSpMkLst>
            <pc:docMk/>
            <pc:sldMk cId="1991731187" sldId="722"/>
            <ac:cxnSpMk id="11" creationId="{F3B968A3-6C26-968F-B6BA-7F8764D24CAD}"/>
          </ac:cxnSpMkLst>
        </pc:cxnChg>
        <pc:cxnChg chg="add mod">
          <ac:chgData name="Annarose Peterson" userId="1d91a84d-1cd8-42fd-8dff-7c290ec9d83a" providerId="ADAL" clId="{E9035D63-48FA-4EDA-A2E3-56DD511EA032}" dt="2023-05-30T17:19:38.461" v="4532" actId="14100"/>
          <ac:cxnSpMkLst>
            <pc:docMk/>
            <pc:sldMk cId="1991731187" sldId="722"/>
            <ac:cxnSpMk id="14" creationId="{71DCA5D7-6ED7-5499-DB76-C9105A7A6E88}"/>
          </ac:cxnSpMkLst>
        </pc:cxnChg>
        <pc:cxnChg chg="add mod">
          <ac:chgData name="Annarose Peterson" userId="1d91a84d-1cd8-42fd-8dff-7c290ec9d83a" providerId="ADAL" clId="{E9035D63-48FA-4EDA-A2E3-56DD511EA032}" dt="2023-05-30T17:19:58.956" v="4548" actId="1076"/>
          <ac:cxnSpMkLst>
            <pc:docMk/>
            <pc:sldMk cId="1991731187" sldId="722"/>
            <ac:cxnSpMk id="17" creationId="{FDF9B6DB-C0B7-9F11-FE0C-EC11E473DAAB}"/>
          </ac:cxnSpMkLst>
        </pc:cxnChg>
        <pc:cxnChg chg="add mod">
          <ac:chgData name="Annarose Peterson" userId="1d91a84d-1cd8-42fd-8dff-7c290ec9d83a" providerId="ADAL" clId="{E9035D63-48FA-4EDA-A2E3-56DD511EA032}" dt="2023-05-30T17:20:20.983" v="4554" actId="1076"/>
          <ac:cxnSpMkLst>
            <pc:docMk/>
            <pc:sldMk cId="1991731187" sldId="722"/>
            <ac:cxnSpMk id="19" creationId="{5E286633-DE16-A9BD-42C6-652ACEF8EE9F}"/>
          </ac:cxnSpMkLst>
        </pc:cxnChg>
        <pc:cxnChg chg="add mod">
          <ac:chgData name="Annarose Peterson" userId="1d91a84d-1cd8-42fd-8dff-7c290ec9d83a" providerId="ADAL" clId="{E9035D63-48FA-4EDA-A2E3-56DD511EA032}" dt="2023-05-30T17:46:16.617" v="4608" actId="1076"/>
          <ac:cxnSpMkLst>
            <pc:docMk/>
            <pc:sldMk cId="1991731187" sldId="722"/>
            <ac:cxnSpMk id="21" creationId="{336E6F15-1601-9EE6-C517-FC2459C1E8E7}"/>
          </ac:cxnSpMkLst>
        </pc:cxnChg>
        <pc:cxnChg chg="add mod">
          <ac:chgData name="Annarose Peterson" userId="1d91a84d-1cd8-42fd-8dff-7c290ec9d83a" providerId="ADAL" clId="{E9035D63-48FA-4EDA-A2E3-56DD511EA032}" dt="2023-05-30T17:47:30.124" v="4622" actId="478"/>
          <ac:cxnSpMkLst>
            <pc:docMk/>
            <pc:sldMk cId="1991731187" sldId="722"/>
            <ac:cxnSpMk id="23" creationId="{FB3CD2B3-8187-CF9F-4B48-EED896F7B015}"/>
          </ac:cxnSpMkLst>
        </pc:cxnChg>
        <pc:cxnChg chg="add mod">
          <ac:chgData name="Annarose Peterson" userId="1d91a84d-1cd8-42fd-8dff-7c290ec9d83a" providerId="ADAL" clId="{E9035D63-48FA-4EDA-A2E3-56DD511EA032}" dt="2023-05-30T17:47:46.334" v="4627" actId="1076"/>
          <ac:cxnSpMkLst>
            <pc:docMk/>
            <pc:sldMk cId="1991731187" sldId="722"/>
            <ac:cxnSpMk id="26" creationId="{6F91E915-F393-D0AA-815E-F13DD4FBB700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0T19:47:10.521" v="4891"/>
        <pc:sldMkLst>
          <pc:docMk/>
          <pc:sldMk cId="2982523010" sldId="723"/>
        </pc:sldMkLst>
        <pc:spChg chg="del">
          <ac:chgData name="Annarose Peterson" userId="1d91a84d-1cd8-42fd-8dff-7c290ec9d83a" providerId="ADAL" clId="{E9035D63-48FA-4EDA-A2E3-56DD511EA032}" dt="2023-05-30T17:51:08.079" v="4632" actId="22"/>
          <ac:spMkLst>
            <pc:docMk/>
            <pc:sldMk cId="2982523010" sldId="723"/>
            <ac:spMk id="2" creationId="{B75556A1-233A-9EA3-4610-EEBF8B386A59}"/>
          </ac:spMkLst>
        </pc:spChg>
        <pc:spChg chg="mod">
          <ac:chgData name="Annarose Peterson" userId="1d91a84d-1cd8-42fd-8dff-7c290ec9d83a" providerId="ADAL" clId="{E9035D63-48FA-4EDA-A2E3-56DD511EA032}" dt="2023-05-30T17:48:01.053" v="4631" actId="20577"/>
          <ac:spMkLst>
            <pc:docMk/>
            <pc:sldMk cId="2982523010" sldId="723"/>
            <ac:spMk id="3" creationId="{D1F61C49-9E8B-74D7-AAC2-9E39D17AAAC4}"/>
          </ac:spMkLst>
        </pc:spChg>
        <pc:spChg chg="add mod">
          <ac:chgData name="Annarose Peterson" userId="1d91a84d-1cd8-42fd-8dff-7c290ec9d83a" providerId="ADAL" clId="{E9035D63-48FA-4EDA-A2E3-56DD511EA032}" dt="2023-05-30T19:44:24.880" v="4885"/>
          <ac:spMkLst>
            <pc:docMk/>
            <pc:sldMk cId="2982523010" sldId="723"/>
            <ac:spMk id="7" creationId="{25F50A5A-8315-4347-9F83-905DD90E7370}"/>
          </ac:spMkLst>
        </pc:spChg>
        <pc:spChg chg="add mod">
          <ac:chgData name="Annarose Peterson" userId="1d91a84d-1cd8-42fd-8dff-7c290ec9d83a" providerId="ADAL" clId="{E9035D63-48FA-4EDA-A2E3-56DD511EA032}" dt="2023-05-30T19:45:57.798" v="4886"/>
          <ac:spMkLst>
            <pc:docMk/>
            <pc:sldMk cId="2982523010" sldId="723"/>
            <ac:spMk id="9" creationId="{9C6F7A8F-ACEF-5E36-31A6-09291DAEFF59}"/>
          </ac:spMkLst>
        </pc:spChg>
        <pc:spChg chg="add mod">
          <ac:chgData name="Annarose Peterson" userId="1d91a84d-1cd8-42fd-8dff-7c290ec9d83a" providerId="ADAL" clId="{E9035D63-48FA-4EDA-A2E3-56DD511EA032}" dt="2023-05-30T19:46:13.743" v="4887"/>
          <ac:spMkLst>
            <pc:docMk/>
            <pc:sldMk cId="2982523010" sldId="723"/>
            <ac:spMk id="11" creationId="{4DA4AD62-05CB-55CF-98D5-1F5FCBC9281C}"/>
          </ac:spMkLst>
        </pc:spChg>
        <pc:spChg chg="add mod">
          <ac:chgData name="Annarose Peterson" userId="1d91a84d-1cd8-42fd-8dff-7c290ec9d83a" providerId="ADAL" clId="{E9035D63-48FA-4EDA-A2E3-56DD511EA032}" dt="2023-05-30T19:46:51.363" v="4890"/>
          <ac:spMkLst>
            <pc:docMk/>
            <pc:sldMk cId="2982523010" sldId="723"/>
            <ac:spMk id="13" creationId="{86DA0A79-42FC-BC35-2922-DDAAFA8CD11C}"/>
          </ac:spMkLst>
        </pc:spChg>
        <pc:spChg chg="add mod">
          <ac:chgData name="Annarose Peterson" userId="1d91a84d-1cd8-42fd-8dff-7c290ec9d83a" providerId="ADAL" clId="{E9035D63-48FA-4EDA-A2E3-56DD511EA032}" dt="2023-05-30T19:47:10.521" v="4891"/>
          <ac:spMkLst>
            <pc:docMk/>
            <pc:sldMk cId="2982523010" sldId="723"/>
            <ac:spMk id="15" creationId="{EA4C02D3-B74F-3454-732D-F09B8DB9719C}"/>
          </ac:spMkLst>
        </pc:spChg>
        <pc:spChg chg="add mod">
          <ac:chgData name="Annarose Peterson" userId="1d91a84d-1cd8-42fd-8dff-7c290ec9d83a" providerId="ADAL" clId="{E9035D63-48FA-4EDA-A2E3-56DD511EA032}" dt="2023-05-30T19:46:35.152" v="4889" actId="1076"/>
          <ac:spMkLst>
            <pc:docMk/>
            <pc:sldMk cId="2982523010" sldId="723"/>
            <ac:spMk id="17" creationId="{37B48BB2-731C-07F6-C4DF-830827981BC5}"/>
          </ac:spMkLst>
        </pc:spChg>
        <pc:spChg chg="add mod">
          <ac:chgData name="Annarose Peterson" userId="1d91a84d-1cd8-42fd-8dff-7c290ec9d83a" providerId="ADAL" clId="{E9035D63-48FA-4EDA-A2E3-56DD511EA032}" dt="2023-05-30T17:55:10.761" v="4880" actId="1076"/>
          <ac:spMkLst>
            <pc:docMk/>
            <pc:sldMk cId="2982523010" sldId="723"/>
            <ac:spMk id="19" creationId="{B8F1CC4B-BC86-70CB-B4B7-9BC47247B6AF}"/>
          </ac:spMkLst>
        </pc:spChg>
        <pc:spChg chg="add del mod">
          <ac:chgData name="Annarose Peterson" userId="1d91a84d-1cd8-42fd-8dff-7c290ec9d83a" providerId="ADAL" clId="{E9035D63-48FA-4EDA-A2E3-56DD511EA032}" dt="2023-05-30T17:53:44.806" v="4698" actId="478"/>
          <ac:spMkLst>
            <pc:docMk/>
            <pc:sldMk cId="2982523010" sldId="723"/>
            <ac:spMk id="22" creationId="{5C3DD613-F25E-E258-326C-79061ADA0E58}"/>
          </ac:spMkLst>
        </pc:spChg>
        <pc:spChg chg="add mod">
          <ac:chgData name="Annarose Peterson" userId="1d91a84d-1cd8-42fd-8dff-7c290ec9d83a" providerId="ADAL" clId="{E9035D63-48FA-4EDA-A2E3-56DD511EA032}" dt="2023-05-30T17:55:07.711" v="4879" actId="1076"/>
          <ac:spMkLst>
            <pc:docMk/>
            <pc:sldMk cId="2982523010" sldId="723"/>
            <ac:spMk id="23" creationId="{8A8D1330-4419-E1A4-1D5A-77784DFC70C1}"/>
          </ac:spMkLst>
        </pc:spChg>
        <pc:picChg chg="add mod ord">
          <ac:chgData name="Annarose Peterson" userId="1d91a84d-1cd8-42fd-8dff-7c290ec9d83a" providerId="ADAL" clId="{E9035D63-48FA-4EDA-A2E3-56DD511EA032}" dt="2023-05-30T17:51:45.956" v="4643" actId="12788"/>
          <ac:picMkLst>
            <pc:docMk/>
            <pc:sldMk cId="2982523010" sldId="723"/>
            <ac:picMk id="5" creationId="{4D0AB7A3-18BE-0AB5-1D63-C7DF980C01B8}"/>
          </ac:picMkLst>
        </pc:picChg>
        <pc:cxnChg chg="add mod">
          <ac:chgData name="Annarose Peterson" userId="1d91a84d-1cd8-42fd-8dff-7c290ec9d83a" providerId="ADAL" clId="{E9035D63-48FA-4EDA-A2E3-56DD511EA032}" dt="2023-05-30T17:51:55.068" v="4645" actId="1076"/>
          <ac:cxnSpMkLst>
            <pc:docMk/>
            <pc:sldMk cId="2982523010" sldId="723"/>
            <ac:cxnSpMk id="6" creationId="{7E375700-CD35-731E-FE6D-EBA0D5A44183}"/>
          </ac:cxnSpMkLst>
        </pc:cxnChg>
        <pc:cxnChg chg="add mod">
          <ac:chgData name="Annarose Peterson" userId="1d91a84d-1cd8-42fd-8dff-7c290ec9d83a" providerId="ADAL" clId="{E9035D63-48FA-4EDA-A2E3-56DD511EA032}" dt="2023-05-30T17:52:01.908" v="4648" actId="1076"/>
          <ac:cxnSpMkLst>
            <pc:docMk/>
            <pc:sldMk cId="2982523010" sldId="723"/>
            <ac:cxnSpMk id="8" creationId="{33A53629-D10D-89F3-33DF-6B3CC064E99F}"/>
          </ac:cxnSpMkLst>
        </pc:cxnChg>
        <pc:cxnChg chg="add mod">
          <ac:chgData name="Annarose Peterson" userId="1d91a84d-1cd8-42fd-8dff-7c290ec9d83a" providerId="ADAL" clId="{E9035D63-48FA-4EDA-A2E3-56DD511EA032}" dt="2023-05-30T17:52:12.049" v="4650" actId="1076"/>
          <ac:cxnSpMkLst>
            <pc:docMk/>
            <pc:sldMk cId="2982523010" sldId="723"/>
            <ac:cxnSpMk id="10" creationId="{F6D67762-8DE4-55B4-DB31-77DEA0E8B98B}"/>
          </ac:cxnSpMkLst>
        </pc:cxnChg>
        <pc:cxnChg chg="add mod">
          <ac:chgData name="Annarose Peterson" userId="1d91a84d-1cd8-42fd-8dff-7c290ec9d83a" providerId="ADAL" clId="{E9035D63-48FA-4EDA-A2E3-56DD511EA032}" dt="2023-05-30T17:52:17.068" v="4652" actId="1076"/>
          <ac:cxnSpMkLst>
            <pc:docMk/>
            <pc:sldMk cId="2982523010" sldId="723"/>
            <ac:cxnSpMk id="12" creationId="{49B20463-3DDD-FDCE-8A9E-7ADB1B6FCA82}"/>
          </ac:cxnSpMkLst>
        </pc:cxnChg>
        <pc:cxnChg chg="add mod">
          <ac:chgData name="Annarose Peterson" userId="1d91a84d-1cd8-42fd-8dff-7c290ec9d83a" providerId="ADAL" clId="{E9035D63-48FA-4EDA-A2E3-56DD511EA032}" dt="2023-05-30T17:52:20.883" v="4654" actId="1076"/>
          <ac:cxnSpMkLst>
            <pc:docMk/>
            <pc:sldMk cId="2982523010" sldId="723"/>
            <ac:cxnSpMk id="14" creationId="{19BC2A34-9A5D-D3FB-D913-DD04D25A8A34}"/>
          </ac:cxnSpMkLst>
        </pc:cxnChg>
        <pc:cxnChg chg="add mod">
          <ac:chgData name="Annarose Peterson" userId="1d91a84d-1cd8-42fd-8dff-7c290ec9d83a" providerId="ADAL" clId="{E9035D63-48FA-4EDA-A2E3-56DD511EA032}" dt="2023-05-30T17:55:05.627" v="4878" actId="14100"/>
          <ac:cxnSpMkLst>
            <pc:docMk/>
            <pc:sldMk cId="2982523010" sldId="723"/>
            <ac:cxnSpMk id="16" creationId="{E6E31E03-0EC7-812A-DE1A-0A8B07A21372}"/>
          </ac:cxnSpMkLst>
        </pc:cxnChg>
        <pc:cxnChg chg="add mod">
          <ac:chgData name="Annarose Peterson" userId="1d91a84d-1cd8-42fd-8dff-7c290ec9d83a" providerId="ADAL" clId="{E9035D63-48FA-4EDA-A2E3-56DD511EA032}" dt="2023-05-30T17:53:13.428" v="4692" actId="14100"/>
          <ac:cxnSpMkLst>
            <pc:docMk/>
            <pc:sldMk cId="2982523010" sldId="723"/>
            <ac:cxnSpMk id="18" creationId="{EA735CD6-C230-F712-A5E2-14CC4075D4BB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20:11:28.869" v="5963"/>
        <pc:sldMkLst>
          <pc:docMk/>
          <pc:sldMk cId="2235179022" sldId="724"/>
        </pc:sldMkLst>
        <pc:spChg chg="del">
          <ac:chgData name="Annarose Peterson" userId="1d91a84d-1cd8-42fd-8dff-7c290ec9d83a" providerId="ADAL" clId="{E9035D63-48FA-4EDA-A2E3-56DD511EA032}" dt="2023-05-30T19:52:36.574" v="4921" actId="478"/>
          <ac:spMkLst>
            <pc:docMk/>
            <pc:sldMk cId="2235179022" sldId="724"/>
            <ac:spMk id="2" creationId="{44713669-1297-BB90-D7EB-76EACB779985}"/>
          </ac:spMkLst>
        </pc:spChg>
        <pc:spChg chg="add mod">
          <ac:chgData name="Annarose Peterson" userId="1d91a84d-1cd8-42fd-8dff-7c290ec9d83a" providerId="ADAL" clId="{E9035D63-48FA-4EDA-A2E3-56DD511EA032}" dt="2023-05-31T20:11:28.869" v="5963"/>
          <ac:spMkLst>
            <pc:docMk/>
            <pc:sldMk cId="2235179022" sldId="724"/>
            <ac:spMk id="2" creationId="{9ABD6006-445D-29C5-20AC-FF5215566812}"/>
          </ac:spMkLst>
        </pc:spChg>
        <pc:spChg chg="mod">
          <ac:chgData name="Annarose Peterson" userId="1d91a84d-1cd8-42fd-8dff-7c290ec9d83a" providerId="ADAL" clId="{E9035D63-48FA-4EDA-A2E3-56DD511EA032}" dt="2023-05-30T19:52:29.504" v="4920" actId="20577"/>
          <ac:spMkLst>
            <pc:docMk/>
            <pc:sldMk cId="2235179022" sldId="724"/>
            <ac:spMk id="3" creationId="{DB8BCFBB-0DB9-CFAE-4047-C14B0BC8D27D}"/>
          </ac:spMkLst>
        </pc:spChg>
        <pc:spChg chg="add mod">
          <ac:chgData name="Annarose Peterson" userId="1d91a84d-1cd8-42fd-8dff-7c290ec9d83a" providerId="ADAL" clId="{E9035D63-48FA-4EDA-A2E3-56DD511EA032}" dt="2023-05-30T19:52:59.607" v="4928" actId="14100"/>
          <ac:spMkLst>
            <pc:docMk/>
            <pc:sldMk cId="2235179022" sldId="724"/>
            <ac:spMk id="7" creationId="{1F30F1C6-D506-A8C4-56A5-409E659711D8}"/>
          </ac:spMkLst>
        </pc:spChg>
        <pc:spChg chg="add mod">
          <ac:chgData name="Annarose Peterson" userId="1d91a84d-1cd8-42fd-8dff-7c290ec9d83a" providerId="ADAL" clId="{E9035D63-48FA-4EDA-A2E3-56DD511EA032}" dt="2023-05-30T19:55:56.682" v="4979" actId="20577"/>
          <ac:spMkLst>
            <pc:docMk/>
            <pc:sldMk cId="2235179022" sldId="724"/>
            <ac:spMk id="10" creationId="{47FB3023-5B7F-F088-9FDD-F644BB3C8610}"/>
          </ac:spMkLst>
        </pc:spChg>
        <pc:spChg chg="add mod">
          <ac:chgData name="Annarose Peterson" userId="1d91a84d-1cd8-42fd-8dff-7c290ec9d83a" providerId="ADAL" clId="{E9035D63-48FA-4EDA-A2E3-56DD511EA032}" dt="2023-05-30T20:27:24.054" v="5055" actId="14100"/>
          <ac:spMkLst>
            <pc:docMk/>
            <pc:sldMk cId="2235179022" sldId="724"/>
            <ac:spMk id="14" creationId="{7AB22C12-8D13-9A39-A171-3CB279C419D2}"/>
          </ac:spMkLst>
        </pc:spChg>
        <pc:spChg chg="add mod">
          <ac:chgData name="Annarose Peterson" userId="1d91a84d-1cd8-42fd-8dff-7c290ec9d83a" providerId="ADAL" clId="{E9035D63-48FA-4EDA-A2E3-56DD511EA032}" dt="2023-05-30T20:29:52.109" v="5079" actId="14100"/>
          <ac:spMkLst>
            <pc:docMk/>
            <pc:sldMk cId="2235179022" sldId="724"/>
            <ac:spMk id="16" creationId="{D400EBA8-AC8E-04B9-CD40-D06ED85E57BC}"/>
          </ac:spMkLst>
        </pc:spChg>
        <pc:spChg chg="add mod">
          <ac:chgData name="Annarose Peterson" userId="1d91a84d-1cd8-42fd-8dff-7c290ec9d83a" providerId="ADAL" clId="{E9035D63-48FA-4EDA-A2E3-56DD511EA032}" dt="2023-05-30T20:27:29.771" v="5057" actId="1076"/>
          <ac:spMkLst>
            <pc:docMk/>
            <pc:sldMk cId="2235179022" sldId="724"/>
            <ac:spMk id="19" creationId="{D9694FEA-0609-D532-FC64-B9D19CA0B69D}"/>
          </ac:spMkLst>
        </pc:spChg>
        <pc:spChg chg="add mod">
          <ac:chgData name="Annarose Peterson" userId="1d91a84d-1cd8-42fd-8dff-7c290ec9d83a" providerId="ADAL" clId="{E9035D63-48FA-4EDA-A2E3-56DD511EA032}" dt="2023-05-30T20:29:55.706" v="5080" actId="1076"/>
          <ac:spMkLst>
            <pc:docMk/>
            <pc:sldMk cId="2235179022" sldId="724"/>
            <ac:spMk id="23" creationId="{CC3CC50C-F780-D2A0-1725-0E8F4DA10CFE}"/>
          </ac:spMkLst>
        </pc:spChg>
        <pc:spChg chg="add del mod">
          <ac:chgData name="Annarose Peterson" userId="1d91a84d-1cd8-42fd-8dff-7c290ec9d83a" providerId="ADAL" clId="{E9035D63-48FA-4EDA-A2E3-56DD511EA032}" dt="2023-05-30T20:29:01.522" v="5065" actId="21"/>
          <ac:spMkLst>
            <pc:docMk/>
            <pc:sldMk cId="2235179022" sldId="724"/>
            <ac:spMk id="25" creationId="{BAE80160-4EE3-1395-2AF8-2E39711B5331}"/>
          </ac:spMkLst>
        </pc:spChg>
        <pc:spChg chg="add mod">
          <ac:chgData name="Annarose Peterson" userId="1d91a84d-1cd8-42fd-8dff-7c290ec9d83a" providerId="ADAL" clId="{E9035D63-48FA-4EDA-A2E3-56DD511EA032}" dt="2023-05-30T20:30:39.862" v="5087" actId="14100"/>
          <ac:spMkLst>
            <pc:docMk/>
            <pc:sldMk cId="2235179022" sldId="724"/>
            <ac:spMk id="26" creationId="{5ED01E0C-ABF7-5E17-F726-B360D53EC179}"/>
          </ac:spMkLst>
        </pc:spChg>
        <pc:spChg chg="add mod">
          <ac:chgData name="Annarose Peterson" userId="1d91a84d-1cd8-42fd-8dff-7c290ec9d83a" providerId="ADAL" clId="{E9035D63-48FA-4EDA-A2E3-56DD511EA032}" dt="2023-05-30T20:31:18.929" v="5091" actId="14100"/>
          <ac:spMkLst>
            <pc:docMk/>
            <pc:sldMk cId="2235179022" sldId="724"/>
            <ac:spMk id="30" creationId="{9A4EA61D-9319-FAFC-4A6E-93466AFE5C79}"/>
          </ac:spMkLst>
        </pc:spChg>
        <pc:spChg chg="add mod">
          <ac:chgData name="Annarose Peterson" userId="1d91a84d-1cd8-42fd-8dff-7c290ec9d83a" providerId="ADAL" clId="{E9035D63-48FA-4EDA-A2E3-56DD511EA032}" dt="2023-05-30T20:01:28.371" v="5017" actId="20577"/>
          <ac:spMkLst>
            <pc:docMk/>
            <pc:sldMk cId="2235179022" sldId="724"/>
            <ac:spMk id="34" creationId="{D81904CE-0E8C-CB81-6E14-2DAB56D9263F}"/>
          </ac:spMkLst>
        </pc:spChg>
        <pc:spChg chg="add mod">
          <ac:chgData name="Annarose Peterson" userId="1d91a84d-1cd8-42fd-8dff-7c290ec9d83a" providerId="ADAL" clId="{E9035D63-48FA-4EDA-A2E3-56DD511EA032}" dt="2023-05-30T20:31:55.863" v="5098" actId="14100"/>
          <ac:spMkLst>
            <pc:docMk/>
            <pc:sldMk cId="2235179022" sldId="724"/>
            <ac:spMk id="37" creationId="{0BFABC55-7CE3-BECC-3B7E-50AD15BCE0FC}"/>
          </ac:spMkLst>
        </pc:spChg>
        <pc:spChg chg="add mod">
          <ac:chgData name="Annarose Peterson" userId="1d91a84d-1cd8-42fd-8dff-7c290ec9d83a" providerId="ADAL" clId="{E9035D63-48FA-4EDA-A2E3-56DD511EA032}" dt="2023-05-30T20:31:37.177" v="5095" actId="1076"/>
          <ac:spMkLst>
            <pc:docMk/>
            <pc:sldMk cId="2235179022" sldId="724"/>
            <ac:spMk id="41" creationId="{510CB5F8-584F-5954-D3DC-2DA137BB67AD}"/>
          </ac:spMkLst>
        </pc:spChg>
        <pc:spChg chg="add mod">
          <ac:chgData name="Annarose Peterson" userId="1d91a84d-1cd8-42fd-8dff-7c290ec9d83a" providerId="ADAL" clId="{E9035D63-48FA-4EDA-A2E3-56DD511EA032}" dt="2023-05-30T20:32:48.573" v="5099"/>
          <ac:spMkLst>
            <pc:docMk/>
            <pc:sldMk cId="2235179022" sldId="724"/>
            <ac:spMk id="45" creationId="{D94C43CF-1E48-397D-9BA0-19D5F38CC1A9}"/>
          </ac:spMkLst>
        </pc:spChg>
        <pc:spChg chg="add mod">
          <ac:chgData name="Annarose Peterson" userId="1d91a84d-1cd8-42fd-8dff-7c290ec9d83a" providerId="ADAL" clId="{E9035D63-48FA-4EDA-A2E3-56DD511EA032}" dt="2023-05-30T20:33:00.446" v="5100"/>
          <ac:spMkLst>
            <pc:docMk/>
            <pc:sldMk cId="2235179022" sldId="724"/>
            <ac:spMk id="52" creationId="{A9138879-6E40-6EC4-07A2-C2C3289202D4}"/>
          </ac:spMkLst>
        </pc:spChg>
        <pc:spChg chg="add mod">
          <ac:chgData name="Annarose Peterson" userId="1d91a84d-1cd8-42fd-8dff-7c290ec9d83a" providerId="ADAL" clId="{E9035D63-48FA-4EDA-A2E3-56DD511EA032}" dt="2023-05-30T20:30:12.209" v="5083" actId="1076"/>
          <ac:spMkLst>
            <pc:docMk/>
            <pc:sldMk cId="2235179022" sldId="724"/>
            <ac:spMk id="59" creationId="{7021F333-0AED-969E-1BC6-DC616C6D3FC9}"/>
          </ac:spMkLst>
        </pc:spChg>
        <pc:picChg chg="add mod">
          <ac:chgData name="Annarose Peterson" userId="1d91a84d-1cd8-42fd-8dff-7c290ec9d83a" providerId="ADAL" clId="{E9035D63-48FA-4EDA-A2E3-56DD511EA032}" dt="2023-05-30T19:52:45.897" v="4925" actId="1076"/>
          <ac:picMkLst>
            <pc:docMk/>
            <pc:sldMk cId="2235179022" sldId="724"/>
            <ac:picMk id="5" creationId="{9C6238F6-C1A8-43E0-D54C-D5BEDD198410}"/>
          </ac:picMkLst>
        </pc:picChg>
        <pc:cxnChg chg="add mod">
          <ac:chgData name="Annarose Peterson" userId="1d91a84d-1cd8-42fd-8dff-7c290ec9d83a" providerId="ADAL" clId="{E9035D63-48FA-4EDA-A2E3-56DD511EA032}" dt="2023-05-30T19:52:59.607" v="4928" actId="14100"/>
          <ac:cxnSpMkLst>
            <pc:docMk/>
            <pc:sldMk cId="2235179022" sldId="724"/>
            <ac:cxnSpMk id="6" creationId="{E658B879-432C-2847-31EA-CFA26D67147E}"/>
          </ac:cxnSpMkLst>
        </pc:cxnChg>
        <pc:cxnChg chg="add mod">
          <ac:chgData name="Annarose Peterson" userId="1d91a84d-1cd8-42fd-8dff-7c290ec9d83a" providerId="ADAL" clId="{E9035D63-48FA-4EDA-A2E3-56DD511EA032}" dt="2023-05-30T19:55:55.309" v="4968" actId="20577"/>
          <ac:cxnSpMkLst>
            <pc:docMk/>
            <pc:sldMk cId="2235179022" sldId="724"/>
            <ac:cxnSpMk id="9" creationId="{9B5094F4-AAFE-BC25-315D-1A3F587DCF1E}"/>
          </ac:cxnSpMkLst>
        </pc:cxnChg>
        <pc:cxnChg chg="add mod">
          <ac:chgData name="Annarose Peterson" userId="1d91a84d-1cd8-42fd-8dff-7c290ec9d83a" providerId="ADAL" clId="{E9035D63-48FA-4EDA-A2E3-56DD511EA032}" dt="2023-05-30T20:27:27.537" v="5056" actId="14100"/>
          <ac:cxnSpMkLst>
            <pc:docMk/>
            <pc:sldMk cId="2235179022" sldId="724"/>
            <ac:cxnSpMk id="13" creationId="{A70150EC-58D2-6037-587C-04E9236A173E}"/>
          </ac:cxnSpMkLst>
        </pc:cxnChg>
        <pc:cxnChg chg="add mod">
          <ac:chgData name="Annarose Peterson" userId="1d91a84d-1cd8-42fd-8dff-7c290ec9d83a" providerId="ADAL" clId="{E9035D63-48FA-4EDA-A2E3-56DD511EA032}" dt="2023-05-30T20:29:52.109" v="5079" actId="14100"/>
          <ac:cxnSpMkLst>
            <pc:docMk/>
            <pc:sldMk cId="2235179022" sldId="724"/>
            <ac:cxnSpMk id="15" creationId="{D9CF163E-52E1-B8D5-96F3-F555B746D211}"/>
          </ac:cxnSpMkLst>
        </pc:cxnChg>
        <pc:cxnChg chg="add mod">
          <ac:chgData name="Annarose Peterson" userId="1d91a84d-1cd8-42fd-8dff-7c290ec9d83a" providerId="ADAL" clId="{E9035D63-48FA-4EDA-A2E3-56DD511EA032}" dt="2023-05-30T20:02:29.636" v="5033" actId="1076"/>
          <ac:cxnSpMkLst>
            <pc:docMk/>
            <pc:sldMk cId="2235179022" sldId="724"/>
            <ac:cxnSpMk id="20" creationId="{4243D6E7-87FD-07CB-7306-1DBDBB2CE740}"/>
          </ac:cxnSpMkLst>
        </pc:cxnChg>
        <pc:cxnChg chg="add mod">
          <ac:chgData name="Annarose Peterson" userId="1d91a84d-1cd8-42fd-8dff-7c290ec9d83a" providerId="ADAL" clId="{E9035D63-48FA-4EDA-A2E3-56DD511EA032}" dt="2023-05-30T20:30:07.049" v="5082" actId="14100"/>
          <ac:cxnSpMkLst>
            <pc:docMk/>
            <pc:sldMk cId="2235179022" sldId="724"/>
            <ac:cxnSpMk id="22" creationId="{B84DF579-0941-486C-51B5-EBD7FEFAACD4}"/>
          </ac:cxnSpMkLst>
        </pc:cxnChg>
        <pc:cxnChg chg="add del mod">
          <ac:chgData name="Annarose Peterson" userId="1d91a84d-1cd8-42fd-8dff-7c290ec9d83a" providerId="ADAL" clId="{E9035D63-48FA-4EDA-A2E3-56DD511EA032}" dt="2023-05-30T20:29:01.522" v="5065" actId="21"/>
          <ac:cxnSpMkLst>
            <pc:docMk/>
            <pc:sldMk cId="2235179022" sldId="724"/>
            <ac:cxnSpMk id="24" creationId="{C3FD1B05-2F9B-F90A-7695-B77DCE47F61F}"/>
          </ac:cxnSpMkLst>
        </pc:cxnChg>
        <pc:cxnChg chg="add mod">
          <ac:chgData name="Annarose Peterson" userId="1d91a84d-1cd8-42fd-8dff-7c290ec9d83a" providerId="ADAL" clId="{E9035D63-48FA-4EDA-A2E3-56DD511EA032}" dt="2023-05-30T20:00:52.181" v="5003" actId="14100"/>
          <ac:cxnSpMkLst>
            <pc:docMk/>
            <pc:sldMk cId="2235179022" sldId="724"/>
            <ac:cxnSpMk id="27" creationId="{0B460B1C-85F6-D996-C053-AD3B6B81234C}"/>
          </ac:cxnSpMkLst>
        </pc:cxnChg>
        <pc:cxnChg chg="add mod">
          <ac:chgData name="Annarose Peterson" userId="1d91a84d-1cd8-42fd-8dff-7c290ec9d83a" providerId="ADAL" clId="{E9035D63-48FA-4EDA-A2E3-56DD511EA032}" dt="2023-05-30T20:31:18.929" v="5091" actId="14100"/>
          <ac:cxnSpMkLst>
            <pc:docMk/>
            <pc:sldMk cId="2235179022" sldId="724"/>
            <ac:cxnSpMk id="31" creationId="{06A66A0E-1D40-8D30-B0A7-C3E742845E50}"/>
          </ac:cxnSpMkLst>
        </pc:cxnChg>
        <pc:cxnChg chg="add mod">
          <ac:chgData name="Annarose Peterson" userId="1d91a84d-1cd8-42fd-8dff-7c290ec9d83a" providerId="ADAL" clId="{E9035D63-48FA-4EDA-A2E3-56DD511EA032}" dt="2023-05-30T20:01:32.601" v="5018" actId="14100"/>
          <ac:cxnSpMkLst>
            <pc:docMk/>
            <pc:sldMk cId="2235179022" sldId="724"/>
            <ac:cxnSpMk id="33" creationId="{6E971AAA-408D-C254-1F07-5A310988E6F9}"/>
          </ac:cxnSpMkLst>
        </pc:cxnChg>
        <pc:cxnChg chg="add mod">
          <ac:chgData name="Annarose Peterson" userId="1d91a84d-1cd8-42fd-8dff-7c290ec9d83a" providerId="ADAL" clId="{E9035D63-48FA-4EDA-A2E3-56DD511EA032}" dt="2023-05-30T20:31:55.863" v="5098" actId="14100"/>
          <ac:cxnSpMkLst>
            <pc:docMk/>
            <pc:sldMk cId="2235179022" sldId="724"/>
            <ac:cxnSpMk id="36" creationId="{4A57D9E5-A737-1886-758C-753563134BEB}"/>
          </ac:cxnSpMkLst>
        </pc:cxnChg>
        <pc:cxnChg chg="add mod">
          <ac:chgData name="Annarose Peterson" userId="1d91a84d-1cd8-42fd-8dff-7c290ec9d83a" providerId="ADAL" clId="{E9035D63-48FA-4EDA-A2E3-56DD511EA032}" dt="2023-05-30T20:31:39.540" v="5096" actId="14100"/>
          <ac:cxnSpMkLst>
            <pc:docMk/>
            <pc:sldMk cId="2235179022" sldId="724"/>
            <ac:cxnSpMk id="40" creationId="{C5436947-0524-C34C-0F8D-847F553C84A7}"/>
          </ac:cxnSpMkLst>
        </pc:cxnChg>
        <pc:cxnChg chg="add mod">
          <ac:chgData name="Annarose Peterson" userId="1d91a84d-1cd8-42fd-8dff-7c290ec9d83a" providerId="ADAL" clId="{E9035D63-48FA-4EDA-A2E3-56DD511EA032}" dt="2023-05-30T20:29:40.065" v="5076" actId="14100"/>
          <ac:cxnSpMkLst>
            <pc:docMk/>
            <pc:sldMk cId="2235179022" sldId="724"/>
            <ac:cxnSpMk id="44" creationId="{8A1FA282-2BF2-58DA-0179-59A2D5F99157}"/>
          </ac:cxnSpMkLst>
        </pc:cxnChg>
        <pc:cxnChg chg="add mod">
          <ac:chgData name="Annarose Peterson" userId="1d91a84d-1cd8-42fd-8dff-7c290ec9d83a" providerId="ADAL" clId="{E9035D63-48FA-4EDA-A2E3-56DD511EA032}" dt="2023-05-30T20:02:45.872" v="5038" actId="571"/>
          <ac:cxnSpMkLst>
            <pc:docMk/>
            <pc:sldMk cId="2235179022" sldId="724"/>
            <ac:cxnSpMk id="47" creationId="{C620DC64-6AFA-624F-637C-981E1FE471FF}"/>
          </ac:cxnSpMkLst>
        </pc:cxnChg>
        <pc:cxnChg chg="add mod">
          <ac:chgData name="Annarose Peterson" userId="1d91a84d-1cd8-42fd-8dff-7c290ec9d83a" providerId="ADAL" clId="{E9035D63-48FA-4EDA-A2E3-56DD511EA032}" dt="2023-05-30T20:02:45.872" v="5038" actId="571"/>
          <ac:cxnSpMkLst>
            <pc:docMk/>
            <pc:sldMk cId="2235179022" sldId="724"/>
            <ac:cxnSpMk id="48" creationId="{FE5B274C-0765-425C-4DEB-3928F01942D4}"/>
          </ac:cxnSpMkLst>
        </pc:cxnChg>
        <pc:cxnChg chg="add mod">
          <ac:chgData name="Annarose Peterson" userId="1d91a84d-1cd8-42fd-8dff-7c290ec9d83a" providerId="ADAL" clId="{E9035D63-48FA-4EDA-A2E3-56DD511EA032}" dt="2023-05-30T20:29:44.859" v="5078" actId="14100"/>
          <ac:cxnSpMkLst>
            <pc:docMk/>
            <pc:sldMk cId="2235179022" sldId="724"/>
            <ac:cxnSpMk id="51" creationId="{B79552FB-B0D8-49FC-45D8-F67C1017FDDB}"/>
          </ac:cxnSpMkLst>
        </pc:cxnChg>
        <pc:cxnChg chg="add mod">
          <ac:chgData name="Annarose Peterson" userId="1d91a84d-1cd8-42fd-8dff-7c290ec9d83a" providerId="ADAL" clId="{E9035D63-48FA-4EDA-A2E3-56DD511EA032}" dt="2023-05-30T20:30:16.177" v="5085" actId="14100"/>
          <ac:cxnSpMkLst>
            <pc:docMk/>
            <pc:sldMk cId="2235179022" sldId="724"/>
            <ac:cxnSpMk id="58" creationId="{7771C72E-D1FE-904E-A534-1C06FB97C164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20:11:48.239" v="5966"/>
        <pc:sldMkLst>
          <pc:docMk/>
          <pc:sldMk cId="8734300" sldId="725"/>
        </pc:sldMkLst>
        <pc:spChg chg="del">
          <ac:chgData name="Annarose Peterson" userId="1d91a84d-1cd8-42fd-8dff-7c290ec9d83a" providerId="ADAL" clId="{E9035D63-48FA-4EDA-A2E3-56DD511EA032}" dt="2023-05-30T20:43:46.632" v="5110" actId="478"/>
          <ac:spMkLst>
            <pc:docMk/>
            <pc:sldMk cId="8734300" sldId="725"/>
            <ac:spMk id="2" creationId="{A589DAF9-C59B-8409-25D0-C643954A5C91}"/>
          </ac:spMkLst>
        </pc:spChg>
        <pc:spChg chg="add mod">
          <ac:chgData name="Annarose Peterson" userId="1d91a84d-1cd8-42fd-8dff-7c290ec9d83a" providerId="ADAL" clId="{E9035D63-48FA-4EDA-A2E3-56DD511EA032}" dt="2023-05-31T20:11:48.239" v="5966"/>
          <ac:spMkLst>
            <pc:docMk/>
            <pc:sldMk cId="8734300" sldId="725"/>
            <ac:spMk id="2" creationId="{E4E6BBD1-207E-2049-DDE4-984741A6C5B9}"/>
          </ac:spMkLst>
        </pc:spChg>
        <pc:spChg chg="mod">
          <ac:chgData name="Annarose Peterson" userId="1d91a84d-1cd8-42fd-8dff-7c290ec9d83a" providerId="ADAL" clId="{E9035D63-48FA-4EDA-A2E3-56DD511EA032}" dt="2023-05-30T21:01:28.513" v="5182" actId="20577"/>
          <ac:spMkLst>
            <pc:docMk/>
            <pc:sldMk cId="8734300" sldId="725"/>
            <ac:spMk id="3" creationId="{592EA964-7437-CFFE-17AC-7E544DA2A556}"/>
          </ac:spMkLst>
        </pc:spChg>
        <pc:spChg chg="add mod">
          <ac:chgData name="Annarose Peterson" userId="1d91a84d-1cd8-42fd-8dff-7c290ec9d83a" providerId="ADAL" clId="{E9035D63-48FA-4EDA-A2E3-56DD511EA032}" dt="2023-05-30T20:44:08.950" v="5113" actId="1076"/>
          <ac:spMkLst>
            <pc:docMk/>
            <pc:sldMk cId="8734300" sldId="725"/>
            <ac:spMk id="7" creationId="{E535475C-D029-DCF8-9767-15073AD01A5B}"/>
          </ac:spMkLst>
        </pc:spChg>
        <pc:spChg chg="add mod">
          <ac:chgData name="Annarose Peterson" userId="1d91a84d-1cd8-42fd-8dff-7c290ec9d83a" providerId="ADAL" clId="{E9035D63-48FA-4EDA-A2E3-56DD511EA032}" dt="2023-05-30T20:45:00.895" v="5149" actId="20577"/>
          <ac:spMkLst>
            <pc:docMk/>
            <pc:sldMk cId="8734300" sldId="725"/>
            <ac:spMk id="9" creationId="{63226D3D-BF65-04EA-2FE7-D5998D9888FF}"/>
          </ac:spMkLst>
        </pc:spChg>
        <pc:spChg chg="add mod">
          <ac:chgData name="Annarose Peterson" userId="1d91a84d-1cd8-42fd-8dff-7c290ec9d83a" providerId="ADAL" clId="{E9035D63-48FA-4EDA-A2E3-56DD511EA032}" dt="2023-05-30T21:10:10.488" v="5220"/>
          <ac:spMkLst>
            <pc:docMk/>
            <pc:sldMk cId="8734300" sldId="725"/>
            <ac:spMk id="15" creationId="{A8EED055-448B-8E27-C6B7-4843A7BC06AC}"/>
          </ac:spMkLst>
        </pc:spChg>
        <pc:spChg chg="add mod">
          <ac:chgData name="Annarose Peterson" userId="1d91a84d-1cd8-42fd-8dff-7c290ec9d83a" providerId="ADAL" clId="{E9035D63-48FA-4EDA-A2E3-56DD511EA032}" dt="2023-05-30T21:10:26.645" v="5222" actId="14100"/>
          <ac:spMkLst>
            <pc:docMk/>
            <pc:sldMk cId="8734300" sldId="725"/>
            <ac:spMk id="19" creationId="{829CDE10-4E20-7ED3-F7ED-20B3E6B56F92}"/>
          </ac:spMkLst>
        </pc:spChg>
        <pc:spChg chg="add mod">
          <ac:chgData name="Annarose Peterson" userId="1d91a84d-1cd8-42fd-8dff-7c290ec9d83a" providerId="ADAL" clId="{E9035D63-48FA-4EDA-A2E3-56DD511EA032}" dt="2023-05-30T21:11:11.371" v="5224"/>
          <ac:spMkLst>
            <pc:docMk/>
            <pc:sldMk cId="8734300" sldId="725"/>
            <ac:spMk id="22" creationId="{750BA865-8BCD-34B9-2898-24EDA514F125}"/>
          </ac:spMkLst>
        </pc:spChg>
        <pc:spChg chg="add mod">
          <ac:chgData name="Annarose Peterson" userId="1d91a84d-1cd8-42fd-8dff-7c290ec9d83a" providerId="ADAL" clId="{E9035D63-48FA-4EDA-A2E3-56DD511EA032}" dt="2023-05-30T21:19:26.800" v="5225"/>
          <ac:spMkLst>
            <pc:docMk/>
            <pc:sldMk cId="8734300" sldId="725"/>
            <ac:spMk id="25" creationId="{78DBEE9B-1FD6-157B-A6C8-91AB3C478221}"/>
          </ac:spMkLst>
        </pc:spChg>
        <pc:spChg chg="add mod">
          <ac:chgData name="Annarose Peterson" userId="1d91a84d-1cd8-42fd-8dff-7c290ec9d83a" providerId="ADAL" clId="{E9035D63-48FA-4EDA-A2E3-56DD511EA032}" dt="2023-05-30T21:19:44.428" v="5228" actId="14100"/>
          <ac:spMkLst>
            <pc:docMk/>
            <pc:sldMk cId="8734300" sldId="725"/>
            <ac:spMk id="27" creationId="{673CB720-3C2B-B142-4F2B-228E23605745}"/>
          </ac:spMkLst>
        </pc:spChg>
        <pc:spChg chg="add mod">
          <ac:chgData name="Annarose Peterson" userId="1d91a84d-1cd8-42fd-8dff-7c290ec9d83a" providerId="ADAL" clId="{E9035D63-48FA-4EDA-A2E3-56DD511EA032}" dt="2023-05-30T21:20:02.932" v="5231" actId="1076"/>
          <ac:spMkLst>
            <pc:docMk/>
            <pc:sldMk cId="8734300" sldId="725"/>
            <ac:spMk id="30" creationId="{8C79A207-0956-C40B-D390-B6820DD883D8}"/>
          </ac:spMkLst>
        </pc:spChg>
        <pc:picChg chg="add">
          <ac:chgData name="Annarose Peterson" userId="1d91a84d-1cd8-42fd-8dff-7c290ec9d83a" providerId="ADAL" clId="{E9035D63-48FA-4EDA-A2E3-56DD511EA032}" dt="2023-05-30T20:43:46.850" v="5111" actId="22"/>
          <ac:picMkLst>
            <pc:docMk/>
            <pc:sldMk cId="8734300" sldId="725"/>
            <ac:picMk id="5" creationId="{8A382CC5-0B6B-567E-3957-9D5436343FCD}"/>
          </ac:picMkLst>
        </pc:picChg>
        <pc:cxnChg chg="add mod">
          <ac:chgData name="Annarose Peterson" userId="1d91a84d-1cd8-42fd-8dff-7c290ec9d83a" providerId="ADAL" clId="{E9035D63-48FA-4EDA-A2E3-56DD511EA032}" dt="2023-05-30T20:44:14.182" v="5115" actId="14100"/>
          <ac:cxnSpMkLst>
            <pc:docMk/>
            <pc:sldMk cId="8734300" sldId="725"/>
            <ac:cxnSpMk id="6" creationId="{99F43B90-6922-F3DD-23C4-51F3EC4F38A4}"/>
          </ac:cxnSpMkLst>
        </pc:cxnChg>
        <pc:cxnChg chg="add mod">
          <ac:chgData name="Annarose Peterson" userId="1d91a84d-1cd8-42fd-8dff-7c290ec9d83a" providerId="ADAL" clId="{E9035D63-48FA-4EDA-A2E3-56DD511EA032}" dt="2023-05-30T20:44:57.742" v="5131" actId="20577"/>
          <ac:cxnSpMkLst>
            <pc:docMk/>
            <pc:sldMk cId="8734300" sldId="725"/>
            <ac:cxnSpMk id="8" creationId="{AB184439-451B-2CA9-F08C-5BC62FD94E1F}"/>
          </ac:cxnSpMkLst>
        </pc:cxnChg>
        <pc:cxnChg chg="add mod">
          <ac:chgData name="Annarose Peterson" userId="1d91a84d-1cd8-42fd-8dff-7c290ec9d83a" providerId="ADAL" clId="{E9035D63-48FA-4EDA-A2E3-56DD511EA032}" dt="2023-05-30T21:10:08.116" v="5219" actId="1076"/>
          <ac:cxnSpMkLst>
            <pc:docMk/>
            <pc:sldMk cId="8734300" sldId="725"/>
            <ac:cxnSpMk id="14" creationId="{43D3EA78-FF43-247F-6E62-97B9697D0FD9}"/>
          </ac:cxnSpMkLst>
        </pc:cxnChg>
        <pc:cxnChg chg="add mod">
          <ac:chgData name="Annarose Peterson" userId="1d91a84d-1cd8-42fd-8dff-7c290ec9d83a" providerId="ADAL" clId="{E9035D63-48FA-4EDA-A2E3-56DD511EA032}" dt="2023-05-30T21:10:26.645" v="5222" actId="14100"/>
          <ac:cxnSpMkLst>
            <pc:docMk/>
            <pc:sldMk cId="8734300" sldId="725"/>
            <ac:cxnSpMk id="18" creationId="{D4BC83E2-A2E7-6159-D63A-7787D955A445}"/>
          </ac:cxnSpMkLst>
        </pc:cxnChg>
        <pc:cxnChg chg="add mod">
          <ac:chgData name="Annarose Peterson" userId="1d91a84d-1cd8-42fd-8dff-7c290ec9d83a" providerId="ADAL" clId="{E9035D63-48FA-4EDA-A2E3-56DD511EA032}" dt="2023-05-30T20:45:44.166" v="5162" actId="14100"/>
          <ac:cxnSpMkLst>
            <pc:docMk/>
            <pc:sldMk cId="8734300" sldId="725"/>
            <ac:cxnSpMk id="21" creationId="{A0743A96-84BC-E732-ABF2-06E3489E351C}"/>
          </ac:cxnSpMkLst>
        </pc:cxnChg>
        <pc:cxnChg chg="add mod">
          <ac:chgData name="Annarose Peterson" userId="1d91a84d-1cd8-42fd-8dff-7c290ec9d83a" providerId="ADAL" clId="{E9035D63-48FA-4EDA-A2E3-56DD511EA032}" dt="2023-05-30T21:19:26.800" v="5225"/>
          <ac:cxnSpMkLst>
            <pc:docMk/>
            <pc:sldMk cId="8734300" sldId="725"/>
            <ac:cxnSpMk id="24" creationId="{F474E042-97B4-5CA4-8A0C-1DE00ADAB156}"/>
          </ac:cxnSpMkLst>
        </pc:cxnChg>
        <pc:cxnChg chg="add mod">
          <ac:chgData name="Annarose Peterson" userId="1d91a84d-1cd8-42fd-8dff-7c290ec9d83a" providerId="ADAL" clId="{E9035D63-48FA-4EDA-A2E3-56DD511EA032}" dt="2023-05-30T21:19:44.428" v="5228" actId="14100"/>
          <ac:cxnSpMkLst>
            <pc:docMk/>
            <pc:sldMk cId="8734300" sldId="725"/>
            <ac:cxnSpMk id="26" creationId="{5DD428A6-15C0-EC77-A602-74EA77A87690}"/>
          </ac:cxnSpMkLst>
        </pc:cxnChg>
        <pc:cxnChg chg="add mod">
          <ac:chgData name="Annarose Peterson" userId="1d91a84d-1cd8-42fd-8dff-7c290ec9d83a" providerId="ADAL" clId="{E9035D63-48FA-4EDA-A2E3-56DD511EA032}" dt="2023-05-30T21:20:05.490" v="5232" actId="14100"/>
          <ac:cxnSpMkLst>
            <pc:docMk/>
            <pc:sldMk cId="8734300" sldId="725"/>
            <ac:cxnSpMk id="29" creationId="{C8665952-84DD-6A26-A7E2-B828A0B56838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0T21:30:35.823" v="5246"/>
        <pc:sldMkLst>
          <pc:docMk/>
          <pc:sldMk cId="4053233193" sldId="726"/>
        </pc:sldMkLst>
        <pc:spChg chg="del">
          <ac:chgData name="Annarose Peterson" userId="1d91a84d-1cd8-42fd-8dff-7c290ec9d83a" providerId="ADAL" clId="{E9035D63-48FA-4EDA-A2E3-56DD511EA032}" dt="2023-05-30T21:01:38.983" v="5187" actId="478"/>
          <ac:spMkLst>
            <pc:docMk/>
            <pc:sldMk cId="4053233193" sldId="726"/>
            <ac:spMk id="2" creationId="{F5C357FE-FB4A-21B9-3AF1-159860F6C4BC}"/>
          </ac:spMkLst>
        </pc:spChg>
        <pc:spChg chg="mod">
          <ac:chgData name="Annarose Peterson" userId="1d91a84d-1cd8-42fd-8dff-7c290ec9d83a" providerId="ADAL" clId="{E9035D63-48FA-4EDA-A2E3-56DD511EA032}" dt="2023-05-30T21:01:36.335" v="5186" actId="20577"/>
          <ac:spMkLst>
            <pc:docMk/>
            <pc:sldMk cId="4053233193" sldId="726"/>
            <ac:spMk id="3" creationId="{BB71B822-2112-60D9-B507-28691C18A4BF}"/>
          </ac:spMkLst>
        </pc:spChg>
        <pc:spChg chg="add mod">
          <ac:chgData name="Annarose Peterson" userId="1d91a84d-1cd8-42fd-8dff-7c290ec9d83a" providerId="ADAL" clId="{E9035D63-48FA-4EDA-A2E3-56DD511EA032}" dt="2023-05-30T21:20:56.206" v="5233"/>
          <ac:spMkLst>
            <pc:docMk/>
            <pc:sldMk cId="4053233193" sldId="726"/>
            <ac:spMk id="7" creationId="{327E976A-9C24-2F0D-C363-72BDA9B659CD}"/>
          </ac:spMkLst>
        </pc:spChg>
        <pc:spChg chg="add mod">
          <ac:chgData name="Annarose Peterson" userId="1d91a84d-1cd8-42fd-8dff-7c290ec9d83a" providerId="ADAL" clId="{E9035D63-48FA-4EDA-A2E3-56DD511EA032}" dt="2023-05-30T21:21:38.535" v="5235"/>
          <ac:spMkLst>
            <pc:docMk/>
            <pc:sldMk cId="4053233193" sldId="726"/>
            <ac:spMk id="10" creationId="{A770ABE5-25DC-DA76-ECDF-F5D6C8A3FE7A}"/>
          </ac:spMkLst>
        </pc:spChg>
        <pc:spChg chg="add mod">
          <ac:chgData name="Annarose Peterson" userId="1d91a84d-1cd8-42fd-8dff-7c290ec9d83a" providerId="ADAL" clId="{E9035D63-48FA-4EDA-A2E3-56DD511EA032}" dt="2023-05-30T21:21:12.775" v="5234"/>
          <ac:spMkLst>
            <pc:docMk/>
            <pc:sldMk cId="4053233193" sldId="726"/>
            <ac:spMk id="13" creationId="{15B2207C-6936-A606-ACD1-59DEA1DE2E68}"/>
          </ac:spMkLst>
        </pc:spChg>
        <pc:spChg chg="add mod">
          <ac:chgData name="Annarose Peterson" userId="1d91a84d-1cd8-42fd-8dff-7c290ec9d83a" providerId="ADAL" clId="{E9035D63-48FA-4EDA-A2E3-56DD511EA032}" dt="2023-05-30T21:21:57.598" v="5238" actId="14100"/>
          <ac:spMkLst>
            <pc:docMk/>
            <pc:sldMk cId="4053233193" sldId="726"/>
            <ac:spMk id="17" creationId="{4CE26D95-FCDD-3671-DDD5-D7ACEB2A5CCD}"/>
          </ac:spMkLst>
        </pc:spChg>
        <pc:spChg chg="add mod">
          <ac:chgData name="Annarose Peterson" userId="1d91a84d-1cd8-42fd-8dff-7c290ec9d83a" providerId="ADAL" clId="{E9035D63-48FA-4EDA-A2E3-56DD511EA032}" dt="2023-05-30T21:29:24.747" v="5240" actId="14100"/>
          <ac:spMkLst>
            <pc:docMk/>
            <pc:sldMk cId="4053233193" sldId="726"/>
            <ac:spMk id="19" creationId="{38D3886E-3D92-366A-104D-1EB2D60EFE94}"/>
          </ac:spMkLst>
        </pc:spChg>
        <pc:spChg chg="add mod">
          <ac:chgData name="Annarose Peterson" userId="1d91a84d-1cd8-42fd-8dff-7c290ec9d83a" providerId="ADAL" clId="{E9035D63-48FA-4EDA-A2E3-56DD511EA032}" dt="2023-05-30T21:29:43.210" v="5241"/>
          <ac:spMkLst>
            <pc:docMk/>
            <pc:sldMk cId="4053233193" sldId="726"/>
            <ac:spMk id="21" creationId="{BC555419-C1B3-58D9-37E6-7077A015934F}"/>
          </ac:spMkLst>
        </pc:spChg>
        <pc:spChg chg="add mod">
          <ac:chgData name="Annarose Peterson" userId="1d91a84d-1cd8-42fd-8dff-7c290ec9d83a" providerId="ADAL" clId="{E9035D63-48FA-4EDA-A2E3-56DD511EA032}" dt="2023-05-30T21:29:49.147" v="5245" actId="20577"/>
          <ac:spMkLst>
            <pc:docMk/>
            <pc:sldMk cId="4053233193" sldId="726"/>
            <ac:spMk id="24" creationId="{2AE22C09-52A5-FB1F-CE2E-AA9FC5552F68}"/>
          </ac:spMkLst>
        </pc:spChg>
        <pc:spChg chg="add mod">
          <ac:chgData name="Annarose Peterson" userId="1d91a84d-1cd8-42fd-8dff-7c290ec9d83a" providerId="ADAL" clId="{E9035D63-48FA-4EDA-A2E3-56DD511EA032}" dt="2023-05-30T21:30:35.823" v="5246"/>
          <ac:spMkLst>
            <pc:docMk/>
            <pc:sldMk cId="4053233193" sldId="726"/>
            <ac:spMk id="27" creationId="{C41B24D0-A0E9-C5F6-7187-F5CDFBDB2630}"/>
          </ac:spMkLst>
        </pc:spChg>
        <pc:picChg chg="add mod">
          <ac:chgData name="Annarose Peterson" userId="1d91a84d-1cd8-42fd-8dff-7c290ec9d83a" providerId="ADAL" clId="{E9035D63-48FA-4EDA-A2E3-56DD511EA032}" dt="2023-05-30T21:01:47.540" v="5190" actId="1076"/>
          <ac:picMkLst>
            <pc:docMk/>
            <pc:sldMk cId="4053233193" sldId="726"/>
            <ac:picMk id="5" creationId="{773592AC-9472-0A1F-E100-1C04AD87A817}"/>
          </ac:picMkLst>
        </pc:picChg>
        <pc:cxnChg chg="add mod">
          <ac:chgData name="Annarose Peterson" userId="1d91a84d-1cd8-42fd-8dff-7c290ec9d83a" providerId="ADAL" clId="{E9035D63-48FA-4EDA-A2E3-56DD511EA032}" dt="2023-05-30T21:02:39.089" v="5194" actId="14100"/>
          <ac:cxnSpMkLst>
            <pc:docMk/>
            <pc:sldMk cId="4053233193" sldId="726"/>
            <ac:cxnSpMk id="6" creationId="{AA418619-6424-A97E-6821-B8D76F62AA35}"/>
          </ac:cxnSpMkLst>
        </pc:cxnChg>
        <pc:cxnChg chg="add mod">
          <ac:chgData name="Annarose Peterson" userId="1d91a84d-1cd8-42fd-8dff-7c290ec9d83a" providerId="ADAL" clId="{E9035D63-48FA-4EDA-A2E3-56DD511EA032}" dt="2023-05-30T21:21:38.535" v="5235"/>
          <ac:cxnSpMkLst>
            <pc:docMk/>
            <pc:sldMk cId="4053233193" sldId="726"/>
            <ac:cxnSpMk id="9" creationId="{47C088E9-E7C7-FB3E-640D-CDD5E5063A81}"/>
          </ac:cxnSpMkLst>
        </pc:cxnChg>
        <pc:cxnChg chg="add mod">
          <ac:chgData name="Annarose Peterson" userId="1d91a84d-1cd8-42fd-8dff-7c290ec9d83a" providerId="ADAL" clId="{E9035D63-48FA-4EDA-A2E3-56DD511EA032}" dt="2023-05-30T21:21:12.775" v="5234"/>
          <ac:cxnSpMkLst>
            <pc:docMk/>
            <pc:sldMk cId="4053233193" sldId="726"/>
            <ac:cxnSpMk id="12" creationId="{F448F019-2B1B-B647-DB6C-D7E5F713F7B3}"/>
          </ac:cxnSpMkLst>
        </pc:cxnChg>
        <pc:cxnChg chg="add mod">
          <ac:chgData name="Annarose Peterson" userId="1d91a84d-1cd8-42fd-8dff-7c290ec9d83a" providerId="ADAL" clId="{E9035D63-48FA-4EDA-A2E3-56DD511EA032}" dt="2023-05-30T21:21:57.598" v="5238" actId="14100"/>
          <ac:cxnSpMkLst>
            <pc:docMk/>
            <pc:sldMk cId="4053233193" sldId="726"/>
            <ac:cxnSpMk id="16" creationId="{0EC2270B-EBF7-5242-E96E-816D225EFE6B}"/>
          </ac:cxnSpMkLst>
        </pc:cxnChg>
        <pc:cxnChg chg="add mod">
          <ac:chgData name="Annarose Peterson" userId="1d91a84d-1cd8-42fd-8dff-7c290ec9d83a" providerId="ADAL" clId="{E9035D63-48FA-4EDA-A2E3-56DD511EA032}" dt="2023-05-30T21:29:24.747" v="5240" actId="14100"/>
          <ac:cxnSpMkLst>
            <pc:docMk/>
            <pc:sldMk cId="4053233193" sldId="726"/>
            <ac:cxnSpMk id="18" creationId="{142AD4FD-0998-54AD-DDEA-7FA5CE39A1E3}"/>
          </ac:cxnSpMkLst>
        </pc:cxnChg>
        <pc:cxnChg chg="add mod">
          <ac:chgData name="Annarose Peterson" userId="1d91a84d-1cd8-42fd-8dff-7c290ec9d83a" providerId="ADAL" clId="{E9035D63-48FA-4EDA-A2E3-56DD511EA032}" dt="2023-05-30T21:03:23.952" v="5210" actId="14100"/>
          <ac:cxnSpMkLst>
            <pc:docMk/>
            <pc:sldMk cId="4053233193" sldId="726"/>
            <ac:cxnSpMk id="20" creationId="{5FD1A7A5-1D2F-C5C0-B5ED-2997FCDD37F7}"/>
          </ac:cxnSpMkLst>
        </pc:cxnChg>
        <pc:cxnChg chg="add mod">
          <ac:chgData name="Annarose Peterson" userId="1d91a84d-1cd8-42fd-8dff-7c290ec9d83a" providerId="ADAL" clId="{E9035D63-48FA-4EDA-A2E3-56DD511EA032}" dt="2023-05-30T21:03:38.465" v="5213" actId="14100"/>
          <ac:cxnSpMkLst>
            <pc:docMk/>
            <pc:sldMk cId="4053233193" sldId="726"/>
            <ac:cxnSpMk id="23" creationId="{C3D70539-E2A2-2A01-1C57-D13D2A9B5CE7}"/>
          </ac:cxnSpMkLst>
        </pc:cxnChg>
        <pc:cxnChg chg="add mod">
          <ac:chgData name="Annarose Peterson" userId="1d91a84d-1cd8-42fd-8dff-7c290ec9d83a" providerId="ADAL" clId="{E9035D63-48FA-4EDA-A2E3-56DD511EA032}" dt="2023-05-30T21:03:49.763" v="5216" actId="14100"/>
          <ac:cxnSpMkLst>
            <pc:docMk/>
            <pc:sldMk cId="4053233193" sldId="726"/>
            <ac:cxnSpMk id="26" creationId="{E7915268-B9F3-79A2-5CCF-4805AF2FF684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20:12:07.331" v="5969"/>
        <pc:sldMkLst>
          <pc:docMk/>
          <pc:sldMk cId="2295611086" sldId="727"/>
        </pc:sldMkLst>
        <pc:spChg chg="del">
          <ac:chgData name="Annarose Peterson" userId="1d91a84d-1cd8-42fd-8dff-7c290ec9d83a" providerId="ADAL" clId="{E9035D63-48FA-4EDA-A2E3-56DD511EA032}" dt="2023-05-30T22:00:22.838" v="5251" actId="478"/>
          <ac:spMkLst>
            <pc:docMk/>
            <pc:sldMk cId="2295611086" sldId="727"/>
            <ac:spMk id="2" creationId="{635C5916-DFF2-9CB3-AD16-DB1AE23EDF24}"/>
          </ac:spMkLst>
        </pc:spChg>
        <pc:spChg chg="add mod">
          <ac:chgData name="Annarose Peterson" userId="1d91a84d-1cd8-42fd-8dff-7c290ec9d83a" providerId="ADAL" clId="{E9035D63-48FA-4EDA-A2E3-56DD511EA032}" dt="2023-05-31T20:12:07.331" v="5969"/>
          <ac:spMkLst>
            <pc:docMk/>
            <pc:sldMk cId="2295611086" sldId="727"/>
            <ac:spMk id="2" creationId="{67AE236C-7006-43CE-5A9F-C1CE959CEB78}"/>
          </ac:spMkLst>
        </pc:spChg>
        <pc:spChg chg="mod">
          <ac:chgData name="Annarose Peterson" userId="1d91a84d-1cd8-42fd-8dff-7c290ec9d83a" providerId="ADAL" clId="{E9035D63-48FA-4EDA-A2E3-56DD511EA032}" dt="2023-05-30T21:59:40.185" v="5250" actId="20577"/>
          <ac:spMkLst>
            <pc:docMk/>
            <pc:sldMk cId="2295611086" sldId="727"/>
            <ac:spMk id="3" creationId="{4787E58E-C2A4-B4F5-77F7-2323152F53E7}"/>
          </ac:spMkLst>
        </pc:spChg>
        <pc:spChg chg="add mod">
          <ac:chgData name="Annarose Peterson" userId="1d91a84d-1cd8-42fd-8dff-7c290ec9d83a" providerId="ADAL" clId="{E9035D63-48FA-4EDA-A2E3-56DD511EA032}" dt="2023-05-30T22:01:27.986" v="5305" actId="1076"/>
          <ac:spMkLst>
            <pc:docMk/>
            <pc:sldMk cId="2295611086" sldId="727"/>
            <ac:spMk id="7" creationId="{98F33517-7A6D-2555-0FE4-71B002D255DC}"/>
          </ac:spMkLst>
        </pc:spChg>
        <pc:spChg chg="add mod">
          <ac:chgData name="Annarose Peterson" userId="1d91a84d-1cd8-42fd-8dff-7c290ec9d83a" providerId="ADAL" clId="{E9035D63-48FA-4EDA-A2E3-56DD511EA032}" dt="2023-05-30T22:02:04.180" v="5339" actId="1076"/>
          <ac:spMkLst>
            <pc:docMk/>
            <pc:sldMk cId="2295611086" sldId="727"/>
            <ac:spMk id="9" creationId="{B7A2AF2F-986E-6065-226C-11A4EFEF5326}"/>
          </ac:spMkLst>
        </pc:spChg>
        <pc:spChg chg="add mod">
          <ac:chgData name="Annarose Peterson" userId="1d91a84d-1cd8-42fd-8dff-7c290ec9d83a" providerId="ADAL" clId="{E9035D63-48FA-4EDA-A2E3-56DD511EA032}" dt="2023-05-30T22:17:11.918" v="5564"/>
          <ac:spMkLst>
            <pc:docMk/>
            <pc:sldMk cId="2295611086" sldId="727"/>
            <ac:spMk id="16" creationId="{6BBB56D9-C219-869D-1B38-6AFB970196E8}"/>
          </ac:spMkLst>
        </pc:spChg>
        <pc:spChg chg="add del mod">
          <ac:chgData name="Annarose Peterson" userId="1d91a84d-1cd8-42fd-8dff-7c290ec9d83a" providerId="ADAL" clId="{E9035D63-48FA-4EDA-A2E3-56DD511EA032}" dt="2023-05-30T22:04:41.943" v="5412" actId="478"/>
          <ac:spMkLst>
            <pc:docMk/>
            <pc:sldMk cId="2295611086" sldId="727"/>
            <ac:spMk id="24" creationId="{0D3BFF2E-A354-688D-1B07-2718CF52D8E9}"/>
          </ac:spMkLst>
        </pc:spChg>
        <pc:spChg chg="add mod">
          <ac:chgData name="Annarose Peterson" userId="1d91a84d-1cd8-42fd-8dff-7c290ec9d83a" providerId="ADAL" clId="{E9035D63-48FA-4EDA-A2E3-56DD511EA032}" dt="2023-05-30T22:05:26.939" v="5470" actId="20577"/>
          <ac:spMkLst>
            <pc:docMk/>
            <pc:sldMk cId="2295611086" sldId="727"/>
            <ac:spMk id="25" creationId="{835E32CC-F701-57ED-9EA9-69B35F5D1A6C}"/>
          </ac:spMkLst>
        </pc:spChg>
        <pc:spChg chg="add mod">
          <ac:chgData name="Annarose Peterson" userId="1d91a84d-1cd8-42fd-8dff-7c290ec9d83a" providerId="ADAL" clId="{E9035D63-48FA-4EDA-A2E3-56DD511EA032}" dt="2023-05-30T22:17:27.846" v="5567"/>
          <ac:spMkLst>
            <pc:docMk/>
            <pc:sldMk cId="2295611086" sldId="727"/>
            <ac:spMk id="29" creationId="{83601DEF-305C-9CC5-AF60-B9C079861972}"/>
          </ac:spMkLst>
        </pc:spChg>
        <pc:spChg chg="add mod">
          <ac:chgData name="Annarose Peterson" userId="1d91a84d-1cd8-42fd-8dff-7c290ec9d83a" providerId="ADAL" clId="{E9035D63-48FA-4EDA-A2E3-56DD511EA032}" dt="2023-05-30T22:05:53.224" v="5563" actId="14100"/>
          <ac:spMkLst>
            <pc:docMk/>
            <pc:sldMk cId="2295611086" sldId="727"/>
            <ac:spMk id="32" creationId="{D6293131-5402-F20A-E877-5C69A46F3825}"/>
          </ac:spMkLst>
        </pc:spChg>
        <pc:spChg chg="add mod">
          <ac:chgData name="Annarose Peterson" userId="1d91a84d-1cd8-42fd-8dff-7c290ec9d83a" providerId="ADAL" clId="{E9035D63-48FA-4EDA-A2E3-56DD511EA032}" dt="2023-05-30T22:04:29.162" v="5408" actId="14100"/>
          <ac:spMkLst>
            <pc:docMk/>
            <pc:sldMk cId="2295611086" sldId="727"/>
            <ac:spMk id="33" creationId="{8354BF8D-0279-F0D2-CE6B-F275995F95F9}"/>
          </ac:spMkLst>
        </pc:spChg>
        <pc:spChg chg="add mod">
          <ac:chgData name="Annarose Peterson" userId="1d91a84d-1cd8-42fd-8dff-7c290ec9d83a" providerId="ADAL" clId="{E9035D63-48FA-4EDA-A2E3-56DD511EA032}" dt="2023-05-30T22:04:37.295" v="5411" actId="14100"/>
          <ac:spMkLst>
            <pc:docMk/>
            <pc:sldMk cId="2295611086" sldId="727"/>
            <ac:spMk id="36" creationId="{97B340DD-8014-A61D-1ACF-20A7F5AAA024}"/>
          </ac:spMkLst>
        </pc:spChg>
        <pc:spChg chg="add mod">
          <ac:chgData name="Annarose Peterson" userId="1d91a84d-1cd8-42fd-8dff-7c290ec9d83a" providerId="ADAL" clId="{E9035D63-48FA-4EDA-A2E3-56DD511EA032}" dt="2023-05-30T22:17:42.494" v="5570"/>
          <ac:spMkLst>
            <pc:docMk/>
            <pc:sldMk cId="2295611086" sldId="727"/>
            <ac:spMk id="38" creationId="{2233182F-E543-0D75-AFB1-8EFF89A3332F}"/>
          </ac:spMkLst>
        </pc:spChg>
        <pc:picChg chg="add mod">
          <ac:chgData name="Annarose Peterson" userId="1d91a84d-1cd8-42fd-8dff-7c290ec9d83a" providerId="ADAL" clId="{E9035D63-48FA-4EDA-A2E3-56DD511EA032}" dt="2023-05-30T22:01:24.930" v="5304" actId="1076"/>
          <ac:picMkLst>
            <pc:docMk/>
            <pc:sldMk cId="2295611086" sldId="727"/>
            <ac:picMk id="5" creationId="{663793F0-F56C-3A17-AF13-AE82FDE32CAA}"/>
          </ac:picMkLst>
        </pc:picChg>
        <pc:cxnChg chg="add mod">
          <ac:chgData name="Annarose Peterson" userId="1d91a84d-1cd8-42fd-8dff-7c290ec9d83a" providerId="ADAL" clId="{E9035D63-48FA-4EDA-A2E3-56DD511EA032}" dt="2023-05-30T22:01:33.768" v="5307" actId="14100"/>
          <ac:cxnSpMkLst>
            <pc:docMk/>
            <pc:sldMk cId="2295611086" sldId="727"/>
            <ac:cxnSpMk id="6" creationId="{3804849E-E223-2E02-B743-D64412C084FC}"/>
          </ac:cxnSpMkLst>
        </pc:cxnChg>
        <pc:cxnChg chg="add mod">
          <ac:chgData name="Annarose Peterson" userId="1d91a84d-1cd8-42fd-8dff-7c290ec9d83a" providerId="ADAL" clId="{E9035D63-48FA-4EDA-A2E3-56DD511EA032}" dt="2023-05-30T22:02:11.267" v="5341" actId="14100"/>
          <ac:cxnSpMkLst>
            <pc:docMk/>
            <pc:sldMk cId="2295611086" sldId="727"/>
            <ac:cxnSpMk id="8" creationId="{2589A492-848B-D510-3088-A1F9A910F335}"/>
          </ac:cxnSpMkLst>
        </pc:cxnChg>
        <pc:cxnChg chg="add mod">
          <ac:chgData name="Annarose Peterson" userId="1d91a84d-1cd8-42fd-8dff-7c290ec9d83a" providerId="ADAL" clId="{E9035D63-48FA-4EDA-A2E3-56DD511EA032}" dt="2023-05-30T22:17:11.918" v="5564"/>
          <ac:cxnSpMkLst>
            <pc:docMk/>
            <pc:sldMk cId="2295611086" sldId="727"/>
            <ac:cxnSpMk id="15" creationId="{A3DF9486-45F6-77A2-9DA7-ADB570F5F47B}"/>
          </ac:cxnSpMkLst>
        </pc:cxnChg>
        <pc:cxnChg chg="add del mod">
          <ac:chgData name="Annarose Peterson" userId="1d91a84d-1cd8-42fd-8dff-7c290ec9d83a" providerId="ADAL" clId="{E9035D63-48FA-4EDA-A2E3-56DD511EA032}" dt="2023-05-30T22:04:42.871" v="5413" actId="478"/>
          <ac:cxnSpMkLst>
            <pc:docMk/>
            <pc:sldMk cId="2295611086" sldId="727"/>
            <ac:cxnSpMk id="23" creationId="{B564EB3C-81EB-22C4-F81C-FEEFE3C2116D}"/>
          </ac:cxnSpMkLst>
        </pc:cxnChg>
        <pc:cxnChg chg="add mod">
          <ac:chgData name="Annarose Peterson" userId="1d91a84d-1cd8-42fd-8dff-7c290ec9d83a" providerId="ADAL" clId="{E9035D63-48FA-4EDA-A2E3-56DD511EA032}" dt="2023-05-30T22:05:26.570" v="5466" actId="20577"/>
          <ac:cxnSpMkLst>
            <pc:docMk/>
            <pc:sldMk cId="2295611086" sldId="727"/>
            <ac:cxnSpMk id="26" creationId="{AAE75978-2F2E-02E7-6147-1AB9AB9177C1}"/>
          </ac:cxnSpMkLst>
        </pc:cxnChg>
        <pc:cxnChg chg="add mod">
          <ac:chgData name="Annarose Peterson" userId="1d91a84d-1cd8-42fd-8dff-7c290ec9d83a" providerId="ADAL" clId="{E9035D63-48FA-4EDA-A2E3-56DD511EA032}" dt="2023-05-30T22:17:27.846" v="5567"/>
          <ac:cxnSpMkLst>
            <pc:docMk/>
            <pc:sldMk cId="2295611086" sldId="727"/>
            <ac:cxnSpMk id="30" creationId="{A1C63053-3D60-9A02-5F3F-D42354359555}"/>
          </ac:cxnSpMkLst>
        </pc:cxnChg>
        <pc:cxnChg chg="add mod">
          <ac:chgData name="Annarose Peterson" userId="1d91a84d-1cd8-42fd-8dff-7c290ec9d83a" providerId="ADAL" clId="{E9035D63-48FA-4EDA-A2E3-56DD511EA032}" dt="2023-05-30T22:05:53.224" v="5563" actId="14100"/>
          <ac:cxnSpMkLst>
            <pc:docMk/>
            <pc:sldMk cId="2295611086" sldId="727"/>
            <ac:cxnSpMk id="31" creationId="{C671978B-EDE9-7853-3737-A9783CC49D0E}"/>
          </ac:cxnSpMkLst>
        </pc:cxnChg>
        <pc:cxnChg chg="add mod">
          <ac:chgData name="Annarose Peterson" userId="1d91a84d-1cd8-42fd-8dff-7c290ec9d83a" providerId="ADAL" clId="{E9035D63-48FA-4EDA-A2E3-56DD511EA032}" dt="2023-05-30T22:17:42.494" v="5570"/>
          <ac:cxnSpMkLst>
            <pc:docMk/>
            <pc:sldMk cId="2295611086" sldId="727"/>
            <ac:cxnSpMk id="39" creationId="{E1636A08-B87E-8597-FDA9-EB69EA408F3E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20:15:47.567" v="5972"/>
        <pc:sldMkLst>
          <pc:docMk/>
          <pc:sldMk cId="988325305" sldId="728"/>
        </pc:sldMkLst>
        <pc:spChg chg="del">
          <ac:chgData name="Annarose Peterson" userId="1d91a84d-1cd8-42fd-8dff-7c290ec9d83a" providerId="ADAL" clId="{E9035D63-48FA-4EDA-A2E3-56DD511EA032}" dt="2023-05-30T22:19:23.956" v="5603" actId="478"/>
          <ac:spMkLst>
            <pc:docMk/>
            <pc:sldMk cId="988325305" sldId="728"/>
            <ac:spMk id="2" creationId="{15C56C09-2E77-2671-3F04-37215AE81655}"/>
          </ac:spMkLst>
        </pc:spChg>
        <pc:spChg chg="mod">
          <ac:chgData name="Annarose Peterson" userId="1d91a84d-1cd8-42fd-8dff-7c290ec9d83a" providerId="ADAL" clId="{E9035D63-48FA-4EDA-A2E3-56DD511EA032}" dt="2023-05-30T22:19:21.314" v="5602" actId="20577"/>
          <ac:spMkLst>
            <pc:docMk/>
            <pc:sldMk cId="988325305" sldId="728"/>
            <ac:spMk id="3" creationId="{30DF6D20-06F8-A6FB-1F55-B2067AC5546B}"/>
          </ac:spMkLst>
        </pc:spChg>
        <pc:spChg chg="add mod">
          <ac:chgData name="Annarose Peterson" userId="1d91a84d-1cd8-42fd-8dff-7c290ec9d83a" providerId="ADAL" clId="{E9035D63-48FA-4EDA-A2E3-56DD511EA032}" dt="2023-05-30T22:19:32.793" v="5605" actId="1076"/>
          <ac:spMkLst>
            <pc:docMk/>
            <pc:sldMk cId="988325305" sldId="728"/>
            <ac:spMk id="7" creationId="{3C26A46E-FE22-9291-6D07-08069F4631D3}"/>
          </ac:spMkLst>
        </pc:spChg>
        <pc:spChg chg="add mod">
          <ac:chgData name="Annarose Peterson" userId="1d91a84d-1cd8-42fd-8dff-7c290ec9d83a" providerId="ADAL" clId="{E9035D63-48FA-4EDA-A2E3-56DD511EA032}" dt="2023-05-30T22:20:17.404" v="5703" actId="14100"/>
          <ac:spMkLst>
            <pc:docMk/>
            <pc:sldMk cId="988325305" sldId="728"/>
            <ac:spMk id="10" creationId="{CB01DF67-0508-295E-C0DA-077B5F5B227B}"/>
          </ac:spMkLst>
        </pc:spChg>
        <pc:spChg chg="add mod">
          <ac:chgData name="Annarose Peterson" userId="1d91a84d-1cd8-42fd-8dff-7c290ec9d83a" providerId="ADAL" clId="{E9035D63-48FA-4EDA-A2E3-56DD511EA032}" dt="2023-05-31T18:40:45.543" v="5743" actId="1076"/>
          <ac:spMkLst>
            <pc:docMk/>
            <pc:sldMk cId="988325305" sldId="728"/>
            <ac:spMk id="15" creationId="{1AD96973-E434-B360-9745-38125F3FC18F}"/>
          </ac:spMkLst>
        </pc:spChg>
        <pc:spChg chg="add mod">
          <ac:chgData name="Annarose Peterson" userId="1d91a84d-1cd8-42fd-8dff-7c290ec9d83a" providerId="ADAL" clId="{E9035D63-48FA-4EDA-A2E3-56DD511EA032}" dt="2023-05-31T18:46:50.400" v="5746" actId="14100"/>
          <ac:spMkLst>
            <pc:docMk/>
            <pc:sldMk cId="988325305" sldId="728"/>
            <ac:spMk id="18" creationId="{FBA25D7D-C5D5-A865-7408-0193248A828E}"/>
          </ac:spMkLst>
        </pc:spChg>
        <pc:spChg chg="add mod">
          <ac:chgData name="Annarose Peterson" userId="1d91a84d-1cd8-42fd-8dff-7c290ec9d83a" providerId="ADAL" clId="{E9035D63-48FA-4EDA-A2E3-56DD511EA032}" dt="2023-05-31T18:47:19.789" v="5751" actId="1076"/>
          <ac:spMkLst>
            <pc:docMk/>
            <pc:sldMk cId="988325305" sldId="728"/>
            <ac:spMk id="20" creationId="{4DCBF2B4-6098-D092-A38A-C6EBDB944BA9}"/>
          </ac:spMkLst>
        </pc:spChg>
        <pc:spChg chg="add mod">
          <ac:chgData name="Annarose Peterson" userId="1d91a84d-1cd8-42fd-8dff-7c290ec9d83a" providerId="ADAL" clId="{E9035D63-48FA-4EDA-A2E3-56DD511EA032}" dt="2023-05-31T18:48:28.439" v="5757"/>
          <ac:spMkLst>
            <pc:docMk/>
            <pc:sldMk cId="988325305" sldId="728"/>
            <ac:spMk id="23" creationId="{25CB5D1D-8BA4-91A2-DC8D-AC00DC65E04C}"/>
          </ac:spMkLst>
        </pc:spChg>
        <pc:spChg chg="add mod">
          <ac:chgData name="Annarose Peterson" userId="1d91a84d-1cd8-42fd-8dff-7c290ec9d83a" providerId="ADAL" clId="{E9035D63-48FA-4EDA-A2E3-56DD511EA032}" dt="2023-05-31T20:15:47.567" v="5972"/>
          <ac:spMkLst>
            <pc:docMk/>
            <pc:sldMk cId="988325305" sldId="728"/>
            <ac:spMk id="24" creationId="{437D8A72-B1CB-E4D5-0C4C-A685CCEB7D1F}"/>
          </ac:spMkLst>
        </pc:spChg>
        <pc:spChg chg="add mod">
          <ac:chgData name="Annarose Peterson" userId="1d91a84d-1cd8-42fd-8dff-7c290ec9d83a" providerId="ADAL" clId="{E9035D63-48FA-4EDA-A2E3-56DD511EA032}" dt="2023-05-31T18:48:12.203" v="5755" actId="1076"/>
          <ac:spMkLst>
            <pc:docMk/>
            <pc:sldMk cId="988325305" sldId="728"/>
            <ac:spMk id="29" creationId="{64C9CA2F-7F45-8415-8AEE-52EA30B66942}"/>
          </ac:spMkLst>
        </pc:spChg>
        <pc:spChg chg="add mod">
          <ac:chgData name="Annarose Peterson" userId="1d91a84d-1cd8-42fd-8dff-7c290ec9d83a" providerId="ADAL" clId="{E9035D63-48FA-4EDA-A2E3-56DD511EA032}" dt="2023-05-31T18:47:41.294" v="5753"/>
          <ac:spMkLst>
            <pc:docMk/>
            <pc:sldMk cId="988325305" sldId="728"/>
            <ac:spMk id="33" creationId="{D840CE3A-E54D-5AB3-1987-9F47E429797E}"/>
          </ac:spMkLst>
        </pc:spChg>
        <pc:picChg chg="add mod">
          <ac:chgData name="Annarose Peterson" userId="1d91a84d-1cd8-42fd-8dff-7c290ec9d83a" providerId="ADAL" clId="{E9035D63-48FA-4EDA-A2E3-56DD511EA032}" dt="2023-05-30T22:19:14.192" v="5589" actId="1076"/>
          <ac:picMkLst>
            <pc:docMk/>
            <pc:sldMk cId="988325305" sldId="728"/>
            <ac:picMk id="5" creationId="{3D4ADE77-B178-93A7-A44A-E209408A4365}"/>
          </ac:picMkLst>
        </pc:picChg>
        <pc:cxnChg chg="add mod">
          <ac:chgData name="Annarose Peterson" userId="1d91a84d-1cd8-42fd-8dff-7c290ec9d83a" providerId="ADAL" clId="{E9035D63-48FA-4EDA-A2E3-56DD511EA032}" dt="2023-05-30T22:19:36.662" v="5606" actId="14100"/>
          <ac:cxnSpMkLst>
            <pc:docMk/>
            <pc:sldMk cId="988325305" sldId="728"/>
            <ac:cxnSpMk id="6" creationId="{AF4E2BDB-CC91-5B17-43D0-0ABBFA015CF3}"/>
          </ac:cxnSpMkLst>
        </pc:cxnChg>
        <pc:cxnChg chg="add mod">
          <ac:chgData name="Annarose Peterson" userId="1d91a84d-1cd8-42fd-8dff-7c290ec9d83a" providerId="ADAL" clId="{E9035D63-48FA-4EDA-A2E3-56DD511EA032}" dt="2023-05-30T22:20:26.582" v="5706" actId="14100"/>
          <ac:cxnSpMkLst>
            <pc:docMk/>
            <pc:sldMk cId="988325305" sldId="728"/>
            <ac:cxnSpMk id="9" creationId="{73983165-8A61-D3B2-EA50-6C83345EAA6A}"/>
          </ac:cxnSpMkLst>
        </pc:cxnChg>
        <pc:cxnChg chg="add mod">
          <ac:chgData name="Annarose Peterson" userId="1d91a84d-1cd8-42fd-8dff-7c290ec9d83a" providerId="ADAL" clId="{E9035D63-48FA-4EDA-A2E3-56DD511EA032}" dt="2023-05-31T18:40:47.826" v="5744" actId="14100"/>
          <ac:cxnSpMkLst>
            <pc:docMk/>
            <pc:sldMk cId="988325305" sldId="728"/>
            <ac:cxnSpMk id="14" creationId="{BFEB2940-135E-05D1-490C-B81EE8B9112B}"/>
          </ac:cxnSpMkLst>
        </pc:cxnChg>
        <pc:cxnChg chg="add mod">
          <ac:chgData name="Annarose Peterson" userId="1d91a84d-1cd8-42fd-8dff-7c290ec9d83a" providerId="ADAL" clId="{E9035D63-48FA-4EDA-A2E3-56DD511EA032}" dt="2023-05-31T18:46:54.765" v="5748" actId="14100"/>
          <ac:cxnSpMkLst>
            <pc:docMk/>
            <pc:sldMk cId="988325305" sldId="728"/>
            <ac:cxnSpMk id="17" creationId="{213B95D1-1522-CD8E-8690-AA1C59EEB363}"/>
          </ac:cxnSpMkLst>
        </pc:cxnChg>
        <pc:cxnChg chg="add mod">
          <ac:chgData name="Annarose Peterson" userId="1d91a84d-1cd8-42fd-8dff-7c290ec9d83a" providerId="ADAL" clId="{E9035D63-48FA-4EDA-A2E3-56DD511EA032}" dt="2023-05-31T18:47:21.898" v="5752" actId="14100"/>
          <ac:cxnSpMkLst>
            <pc:docMk/>
            <pc:sldMk cId="988325305" sldId="728"/>
            <ac:cxnSpMk id="19" creationId="{563D6643-F99D-07CB-7EC9-2A27B7DEAB08}"/>
          </ac:cxnSpMkLst>
        </pc:cxnChg>
        <pc:cxnChg chg="add mod">
          <ac:chgData name="Annarose Peterson" userId="1d91a84d-1cd8-42fd-8dff-7c290ec9d83a" providerId="ADAL" clId="{E9035D63-48FA-4EDA-A2E3-56DD511EA032}" dt="2023-05-31T18:48:28.439" v="5757"/>
          <ac:cxnSpMkLst>
            <pc:docMk/>
            <pc:sldMk cId="988325305" sldId="728"/>
            <ac:cxnSpMk id="22" creationId="{5F50B7CD-0F7E-F85B-D1E6-5B940E5BB8C0}"/>
          </ac:cxnSpMkLst>
        </pc:cxnChg>
        <pc:cxnChg chg="add mod">
          <ac:chgData name="Annarose Peterson" userId="1d91a84d-1cd8-42fd-8dff-7c290ec9d83a" providerId="ADAL" clId="{E9035D63-48FA-4EDA-A2E3-56DD511EA032}" dt="2023-05-31T18:48:14.791" v="5756" actId="14100"/>
          <ac:cxnSpMkLst>
            <pc:docMk/>
            <pc:sldMk cId="988325305" sldId="728"/>
            <ac:cxnSpMk id="28" creationId="{05725764-33FD-41BD-B404-48EB623974B3}"/>
          </ac:cxnSpMkLst>
        </pc:cxnChg>
        <pc:cxnChg chg="add mod">
          <ac:chgData name="Annarose Peterson" userId="1d91a84d-1cd8-42fd-8dff-7c290ec9d83a" providerId="ADAL" clId="{E9035D63-48FA-4EDA-A2E3-56DD511EA032}" dt="2023-05-31T18:47:41.294" v="5753"/>
          <ac:cxnSpMkLst>
            <pc:docMk/>
            <pc:sldMk cId="988325305" sldId="728"/>
            <ac:cxnSpMk id="32" creationId="{13ED162E-2DF8-7D20-4EEC-8B8E2458E052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19:06:50.546" v="5957" actId="14100"/>
        <pc:sldMkLst>
          <pc:docMk/>
          <pc:sldMk cId="2026222815" sldId="729"/>
        </pc:sldMkLst>
        <pc:spChg chg="del">
          <ac:chgData name="Annarose Peterson" userId="1d91a84d-1cd8-42fd-8dff-7c290ec9d83a" providerId="ADAL" clId="{E9035D63-48FA-4EDA-A2E3-56DD511EA032}" dt="2023-05-31T18:36:56.706" v="5735" actId="478"/>
          <ac:spMkLst>
            <pc:docMk/>
            <pc:sldMk cId="2026222815" sldId="729"/>
            <ac:spMk id="2" creationId="{78ECEB6F-F3C9-C8EC-7265-F1C675515D00}"/>
          </ac:spMkLst>
        </pc:spChg>
        <pc:spChg chg="mod">
          <ac:chgData name="Annarose Peterson" userId="1d91a84d-1cd8-42fd-8dff-7c290ec9d83a" providerId="ADAL" clId="{E9035D63-48FA-4EDA-A2E3-56DD511EA032}" dt="2023-05-31T18:36:49.231" v="5734" actId="20577"/>
          <ac:spMkLst>
            <pc:docMk/>
            <pc:sldMk cId="2026222815" sldId="729"/>
            <ac:spMk id="3" creationId="{BEE390BE-224A-A84A-B18C-0A859070F12F}"/>
          </ac:spMkLst>
        </pc:spChg>
        <pc:spChg chg="add mod">
          <ac:chgData name="Annarose Peterson" userId="1d91a84d-1cd8-42fd-8dff-7c290ec9d83a" providerId="ADAL" clId="{E9035D63-48FA-4EDA-A2E3-56DD511EA032}" dt="2023-05-31T18:50:26.833" v="5789"/>
          <ac:spMkLst>
            <pc:docMk/>
            <pc:sldMk cId="2026222815" sldId="729"/>
            <ac:spMk id="7" creationId="{96497605-B236-CBE5-3251-A6E248488CEB}"/>
          </ac:spMkLst>
        </pc:spChg>
        <pc:spChg chg="add mod">
          <ac:chgData name="Annarose Peterson" userId="1d91a84d-1cd8-42fd-8dff-7c290ec9d83a" providerId="ADAL" clId="{E9035D63-48FA-4EDA-A2E3-56DD511EA032}" dt="2023-05-31T18:51:05.249" v="5791"/>
          <ac:spMkLst>
            <pc:docMk/>
            <pc:sldMk cId="2026222815" sldId="729"/>
            <ac:spMk id="10" creationId="{15C26F2B-0BD8-7638-2C58-3AA68099534E}"/>
          </ac:spMkLst>
        </pc:spChg>
        <pc:spChg chg="add mod">
          <ac:chgData name="Annarose Peterson" userId="1d91a84d-1cd8-42fd-8dff-7c290ec9d83a" providerId="ADAL" clId="{E9035D63-48FA-4EDA-A2E3-56DD511EA032}" dt="2023-05-31T18:50:43.222" v="5790"/>
          <ac:spMkLst>
            <pc:docMk/>
            <pc:sldMk cId="2026222815" sldId="729"/>
            <ac:spMk id="14" creationId="{E3D694D6-6E5F-6447-BF17-A79A9A8DC051}"/>
          </ac:spMkLst>
        </pc:spChg>
        <pc:spChg chg="add mod">
          <ac:chgData name="Annarose Peterson" userId="1d91a84d-1cd8-42fd-8dff-7c290ec9d83a" providerId="ADAL" clId="{E9035D63-48FA-4EDA-A2E3-56DD511EA032}" dt="2023-05-31T18:51:18.453" v="5792"/>
          <ac:spMkLst>
            <pc:docMk/>
            <pc:sldMk cId="2026222815" sldId="729"/>
            <ac:spMk id="16" creationId="{301A0BE0-AB52-8292-5FFE-F6B4B3225AE6}"/>
          </ac:spMkLst>
        </pc:spChg>
        <pc:spChg chg="add mod">
          <ac:chgData name="Annarose Peterson" userId="1d91a84d-1cd8-42fd-8dff-7c290ec9d83a" providerId="ADAL" clId="{E9035D63-48FA-4EDA-A2E3-56DD511EA032}" dt="2023-05-31T18:51:31.817" v="5793"/>
          <ac:spMkLst>
            <pc:docMk/>
            <pc:sldMk cId="2026222815" sldId="729"/>
            <ac:spMk id="18" creationId="{56E0EBB1-D143-0EB6-EF13-2A5AB0E56C1D}"/>
          </ac:spMkLst>
        </pc:spChg>
        <pc:spChg chg="add mod">
          <ac:chgData name="Annarose Peterson" userId="1d91a84d-1cd8-42fd-8dff-7c290ec9d83a" providerId="ADAL" clId="{E9035D63-48FA-4EDA-A2E3-56DD511EA032}" dt="2023-05-31T18:51:48.281" v="5794"/>
          <ac:spMkLst>
            <pc:docMk/>
            <pc:sldMk cId="2026222815" sldId="729"/>
            <ac:spMk id="20" creationId="{A3434385-7FA2-1B72-950B-564D625B3525}"/>
          </ac:spMkLst>
        </pc:spChg>
        <pc:spChg chg="add mod">
          <ac:chgData name="Annarose Peterson" userId="1d91a84d-1cd8-42fd-8dff-7c290ec9d83a" providerId="ADAL" clId="{E9035D63-48FA-4EDA-A2E3-56DD511EA032}" dt="2023-05-31T18:52:16.411" v="5864" actId="1076"/>
          <ac:spMkLst>
            <pc:docMk/>
            <pc:sldMk cId="2026222815" sldId="729"/>
            <ac:spMk id="23" creationId="{10EB83F5-761B-90B7-AC9C-A626EFC36AFD}"/>
          </ac:spMkLst>
        </pc:spChg>
        <pc:spChg chg="add mod">
          <ac:chgData name="Annarose Peterson" userId="1d91a84d-1cd8-42fd-8dff-7c290ec9d83a" providerId="ADAL" clId="{E9035D63-48FA-4EDA-A2E3-56DD511EA032}" dt="2023-05-31T18:52:28.189" v="5878" actId="1076"/>
          <ac:spMkLst>
            <pc:docMk/>
            <pc:sldMk cId="2026222815" sldId="729"/>
            <ac:spMk id="25" creationId="{FB0717CD-C5A2-1A9F-BBCF-4DC855FB3792}"/>
          </ac:spMkLst>
        </pc:spChg>
        <pc:spChg chg="add mod">
          <ac:chgData name="Annarose Peterson" userId="1d91a84d-1cd8-42fd-8dff-7c290ec9d83a" providerId="ADAL" clId="{E9035D63-48FA-4EDA-A2E3-56DD511EA032}" dt="2023-05-31T19:06:28.295" v="5953" actId="1076"/>
          <ac:spMkLst>
            <pc:docMk/>
            <pc:sldMk cId="2026222815" sldId="729"/>
            <ac:spMk id="30" creationId="{8925A0EC-6770-F59E-FF21-763CBDE36706}"/>
          </ac:spMkLst>
        </pc:spChg>
        <pc:spChg chg="add mod">
          <ac:chgData name="Annarose Peterson" userId="1d91a84d-1cd8-42fd-8dff-7c290ec9d83a" providerId="ADAL" clId="{E9035D63-48FA-4EDA-A2E3-56DD511EA032}" dt="2023-05-31T19:06:50.546" v="5957" actId="14100"/>
          <ac:spMkLst>
            <pc:docMk/>
            <pc:sldMk cId="2026222815" sldId="729"/>
            <ac:spMk id="32" creationId="{DBC76740-137F-941A-C8DA-B1CD8B4A011D}"/>
          </ac:spMkLst>
        </pc:spChg>
        <pc:picChg chg="add mod">
          <ac:chgData name="Annarose Peterson" userId="1d91a84d-1cd8-42fd-8dff-7c290ec9d83a" providerId="ADAL" clId="{E9035D63-48FA-4EDA-A2E3-56DD511EA032}" dt="2023-05-31T18:37:04.246" v="5739" actId="1076"/>
          <ac:picMkLst>
            <pc:docMk/>
            <pc:sldMk cId="2026222815" sldId="729"/>
            <ac:picMk id="5" creationId="{E4D7F95F-B211-1097-B3AF-F3154AA46B87}"/>
          </ac:picMkLst>
        </pc:picChg>
        <pc:cxnChg chg="add mod">
          <ac:chgData name="Annarose Peterson" userId="1d91a84d-1cd8-42fd-8dff-7c290ec9d83a" providerId="ADAL" clId="{E9035D63-48FA-4EDA-A2E3-56DD511EA032}" dt="2023-05-31T18:48:43.006" v="5760" actId="14100"/>
          <ac:cxnSpMkLst>
            <pc:docMk/>
            <pc:sldMk cId="2026222815" sldId="729"/>
            <ac:cxnSpMk id="6" creationId="{8FDDCA58-ACC9-8D0F-48F3-77E46088975B}"/>
          </ac:cxnSpMkLst>
        </pc:cxnChg>
        <pc:cxnChg chg="add mod">
          <ac:chgData name="Annarose Peterson" userId="1d91a84d-1cd8-42fd-8dff-7c290ec9d83a" providerId="ADAL" clId="{E9035D63-48FA-4EDA-A2E3-56DD511EA032}" dt="2023-05-31T18:51:05.249" v="5791"/>
          <ac:cxnSpMkLst>
            <pc:docMk/>
            <pc:sldMk cId="2026222815" sldId="729"/>
            <ac:cxnSpMk id="9" creationId="{06EAF789-A4F3-1763-8A98-4C231E872FEA}"/>
          </ac:cxnSpMkLst>
        </pc:cxnChg>
        <pc:cxnChg chg="add mod">
          <ac:chgData name="Annarose Peterson" userId="1d91a84d-1cd8-42fd-8dff-7c290ec9d83a" providerId="ADAL" clId="{E9035D63-48FA-4EDA-A2E3-56DD511EA032}" dt="2023-05-31T18:49:08.011" v="5768" actId="1076"/>
          <ac:cxnSpMkLst>
            <pc:docMk/>
            <pc:sldMk cId="2026222815" sldId="729"/>
            <ac:cxnSpMk id="13" creationId="{4A7BE49E-BD8C-D972-7E00-23923B2AC5A8}"/>
          </ac:cxnSpMkLst>
        </pc:cxnChg>
        <pc:cxnChg chg="add mod">
          <ac:chgData name="Annarose Peterson" userId="1d91a84d-1cd8-42fd-8dff-7c290ec9d83a" providerId="ADAL" clId="{E9035D63-48FA-4EDA-A2E3-56DD511EA032}" dt="2023-05-31T18:49:16.340" v="5770" actId="1076"/>
          <ac:cxnSpMkLst>
            <pc:docMk/>
            <pc:sldMk cId="2026222815" sldId="729"/>
            <ac:cxnSpMk id="15" creationId="{A855798F-6AA4-FFA2-E3FC-FE3ED0651AD5}"/>
          </ac:cxnSpMkLst>
        </pc:cxnChg>
        <pc:cxnChg chg="add mod">
          <ac:chgData name="Annarose Peterson" userId="1d91a84d-1cd8-42fd-8dff-7c290ec9d83a" providerId="ADAL" clId="{E9035D63-48FA-4EDA-A2E3-56DD511EA032}" dt="2023-05-31T18:49:22.732" v="5772" actId="1076"/>
          <ac:cxnSpMkLst>
            <pc:docMk/>
            <pc:sldMk cId="2026222815" sldId="729"/>
            <ac:cxnSpMk id="17" creationId="{D52390DE-1E24-7624-C70D-4204BEE3A3EF}"/>
          </ac:cxnSpMkLst>
        </pc:cxnChg>
        <pc:cxnChg chg="add mod">
          <ac:chgData name="Annarose Peterson" userId="1d91a84d-1cd8-42fd-8dff-7c290ec9d83a" providerId="ADAL" clId="{E9035D63-48FA-4EDA-A2E3-56DD511EA032}" dt="2023-05-31T18:50:02.249" v="5786" actId="14100"/>
          <ac:cxnSpMkLst>
            <pc:docMk/>
            <pc:sldMk cId="2026222815" sldId="729"/>
            <ac:cxnSpMk id="19" creationId="{39781E1F-88E5-A058-EF90-6172C61BB822}"/>
          </ac:cxnSpMkLst>
        </pc:cxnChg>
        <pc:cxnChg chg="add mod">
          <ac:chgData name="Annarose Peterson" userId="1d91a84d-1cd8-42fd-8dff-7c290ec9d83a" providerId="ADAL" clId="{E9035D63-48FA-4EDA-A2E3-56DD511EA032}" dt="2023-05-31T18:49:42.721" v="5778" actId="1076"/>
          <ac:cxnSpMkLst>
            <pc:docMk/>
            <pc:sldMk cId="2026222815" sldId="729"/>
            <ac:cxnSpMk id="22" creationId="{172500D9-C7DD-CFD7-1903-B478129137F1}"/>
          </ac:cxnSpMkLst>
        </pc:cxnChg>
        <pc:cxnChg chg="add mod">
          <ac:chgData name="Annarose Peterson" userId="1d91a84d-1cd8-42fd-8dff-7c290ec9d83a" providerId="ADAL" clId="{E9035D63-48FA-4EDA-A2E3-56DD511EA032}" dt="2023-05-31T18:49:50.247" v="5781" actId="14100"/>
          <ac:cxnSpMkLst>
            <pc:docMk/>
            <pc:sldMk cId="2026222815" sldId="729"/>
            <ac:cxnSpMk id="24" creationId="{43FA4DAB-8E95-8BAD-5324-E62E4592A521}"/>
          </ac:cxnSpMkLst>
        </pc:cxnChg>
        <pc:cxnChg chg="add mod">
          <ac:chgData name="Annarose Peterson" userId="1d91a84d-1cd8-42fd-8dff-7c290ec9d83a" providerId="ADAL" clId="{E9035D63-48FA-4EDA-A2E3-56DD511EA032}" dt="2023-05-31T19:06:31.323" v="5954" actId="14100"/>
          <ac:cxnSpMkLst>
            <pc:docMk/>
            <pc:sldMk cId="2026222815" sldId="729"/>
            <ac:cxnSpMk id="29" creationId="{6E9CBD3A-F544-7B40-3C8B-A865F1F5CB31}"/>
          </ac:cxnSpMkLst>
        </pc:cxnChg>
        <pc:cxnChg chg="add mod">
          <ac:chgData name="Annarose Peterson" userId="1d91a84d-1cd8-42fd-8dff-7c290ec9d83a" providerId="ADAL" clId="{E9035D63-48FA-4EDA-A2E3-56DD511EA032}" dt="2023-05-31T19:06:50.546" v="5957" actId="14100"/>
          <ac:cxnSpMkLst>
            <pc:docMk/>
            <pc:sldMk cId="2026222815" sldId="729"/>
            <ac:cxnSpMk id="31" creationId="{EE7BC465-6D15-BE31-5DDF-8CC27F7B0C00}"/>
          </ac:cxnSpMkLst>
        </pc:cxnChg>
      </pc:sldChg>
      <pc:sldChg chg="addSp delSp modSp new mod">
        <pc:chgData name="Annarose Peterson" userId="1d91a84d-1cd8-42fd-8dff-7c290ec9d83a" providerId="ADAL" clId="{E9035D63-48FA-4EDA-A2E3-56DD511EA032}" dt="2023-05-31T20:16:27.654" v="5978"/>
        <pc:sldMkLst>
          <pc:docMk/>
          <pc:sldMk cId="1642670837" sldId="730"/>
        </pc:sldMkLst>
        <pc:spChg chg="del">
          <ac:chgData name="Annarose Peterson" userId="1d91a84d-1cd8-42fd-8dff-7c290ec9d83a" providerId="ADAL" clId="{E9035D63-48FA-4EDA-A2E3-56DD511EA032}" dt="2023-05-31T19:04:10.072" v="5915" actId="478"/>
          <ac:spMkLst>
            <pc:docMk/>
            <pc:sldMk cId="1642670837" sldId="730"/>
            <ac:spMk id="2" creationId="{787CC467-D5CC-CD57-3127-6634FE92F871}"/>
          </ac:spMkLst>
        </pc:spChg>
        <pc:spChg chg="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3" creationId="{1DC8E404-6A63-258F-8D83-32EA292A2801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5" creationId="{4FB50E4E-0630-EB42-5893-A4F86CFA6AB4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7" creationId="{C2916CD6-1890-00BF-EDC1-BC338113C4B9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9" creationId="{575EFB03-F2C0-14D7-7CCA-2886D529258B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11" creationId="{16F976BB-0FDC-F233-CD9D-2A2FB8A20A0A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14" creationId="{9B8E8FEA-A43B-9045-501D-4D456F2F71C7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17" creationId="{19CD7928-7BC0-783F-338C-8910F9A5577B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19" creationId="{65A7C3F6-6DA6-3040-9DEB-B917F98E44B3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21" creationId="{53699E84-D21C-F96B-13AC-453612DC59FA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24" creationId="{11F409D0-9E91-F1DD-9DE0-E80741602E63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26" creationId="{E478E9E4-C58E-658D-0662-987A4DECAA41}"/>
          </ac:spMkLst>
        </pc:spChg>
        <pc:spChg chg="add del mod">
          <ac:chgData name="Annarose Peterson" userId="1d91a84d-1cd8-42fd-8dff-7c290ec9d83a" providerId="ADAL" clId="{E9035D63-48FA-4EDA-A2E3-56DD511EA032}" dt="2023-05-31T19:06:10.740" v="5948" actId="478"/>
          <ac:spMkLst>
            <pc:docMk/>
            <pc:sldMk cId="1642670837" sldId="730"/>
            <ac:spMk id="28" creationId="{5FD3E8B2-D876-8FE1-46B3-1B9F257AE39C}"/>
          </ac:spMkLst>
        </pc:spChg>
        <pc:spChg chg="add mod">
          <ac:chgData name="Annarose Peterson" userId="1d91a84d-1cd8-42fd-8dff-7c290ec9d83a" providerId="ADAL" clId="{E9035D63-48FA-4EDA-A2E3-56DD511EA032}" dt="2023-05-31T20:16:08.621" v="5976" actId="1076"/>
          <ac:spMkLst>
            <pc:docMk/>
            <pc:sldMk cId="1642670837" sldId="730"/>
            <ac:spMk id="30" creationId="{4BFEFD68-BBE2-0018-9BB0-860231AFCEDA}"/>
          </ac:spMkLst>
        </pc:spChg>
        <pc:spChg chg="add mod">
          <ac:chgData name="Annarose Peterson" userId="1d91a84d-1cd8-42fd-8dff-7c290ec9d83a" providerId="ADAL" clId="{E9035D63-48FA-4EDA-A2E3-56DD511EA032}" dt="2023-05-31T20:16:27.654" v="5978"/>
          <ac:spMkLst>
            <pc:docMk/>
            <pc:sldMk cId="1642670837" sldId="730"/>
            <ac:spMk id="31" creationId="{1C9FAD3B-6BAD-D036-9F0E-1D61F27393B9}"/>
          </ac:spMkLst>
        </pc:spChg>
        <pc:picChg chg="add mod">
          <ac:chgData name="Annarose Peterson" userId="1d91a84d-1cd8-42fd-8dff-7c290ec9d83a" providerId="ADAL" clId="{E9035D63-48FA-4EDA-A2E3-56DD511EA032}" dt="2023-05-31T20:16:08.621" v="5976" actId="1076"/>
          <ac:picMkLst>
            <pc:docMk/>
            <pc:sldMk cId="1642670837" sldId="730"/>
            <ac:picMk id="1026" creationId="{0F59BC75-AF5E-98EF-BC29-6FB205BD94E2}"/>
          </ac:picMkLst>
        </pc:pic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4" creationId="{1E656595-1485-CB4B-2C5E-DC7A8E8F6DA7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6" creationId="{6F14FFFF-5DCE-E992-CD04-9FE3E9357897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8" creationId="{C8E6F40E-A534-CA53-6F25-A3123B2694A5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10" creationId="{B735193D-C2AE-A44D-5EFB-273EFA5D9CD4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13" creationId="{8EECE1B8-3276-F4AC-3560-17BC37DF71A2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16" creationId="{F80B05C9-48E6-03A9-B7C5-315D33000546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18" creationId="{70D59C42-6D33-4F88-6112-3CD0D8E7BE1C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20" creationId="{1F4A5BCA-5076-400E-F9A2-7B682F7F18B9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23" creationId="{362DD0B2-D3E9-E446-17F2-038501484039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25" creationId="{5C786DEF-F34E-43A1-56CE-0517C95B1061}"/>
          </ac:cxnSpMkLst>
        </pc:cxnChg>
        <pc:cxnChg chg="add mod">
          <ac:chgData name="Annarose Peterson" userId="1d91a84d-1cd8-42fd-8dff-7c290ec9d83a" providerId="ADAL" clId="{E9035D63-48FA-4EDA-A2E3-56DD511EA032}" dt="2023-05-31T20:16:08.621" v="5976" actId="1076"/>
          <ac:cxnSpMkLst>
            <pc:docMk/>
            <pc:sldMk cId="1642670837" sldId="730"/>
            <ac:cxnSpMk id="27" creationId="{F5E9A76E-D663-7FA6-85AE-EA9624D9C482}"/>
          </ac:cxnSpMkLst>
        </pc:cxnChg>
      </pc:sldChg>
    </pc:docChg>
  </pc:docChgLst>
  <pc:docChgLst>
    <pc:chgData name="Adela Elena Udila" userId="S::aeudila@axway.com::d1f4afa4-5c2b-4635-86c2-d25153110a8b" providerId="AD" clId="Web-{6A1D1C72-40EC-4D5E-875B-F79DEE85EBB0}"/>
    <pc:docChg chg="modSld">
      <pc:chgData name="Adela Elena Udila" userId="S::aeudila@axway.com::d1f4afa4-5c2b-4635-86c2-d25153110a8b" providerId="AD" clId="Web-{6A1D1C72-40EC-4D5E-875B-F79DEE85EBB0}" dt="2023-10-02T07:25:35.676" v="13" actId="20577"/>
      <pc:docMkLst>
        <pc:docMk/>
      </pc:docMkLst>
      <pc:sldChg chg="modSp">
        <pc:chgData name="Adela Elena Udila" userId="S::aeudila@axway.com::d1f4afa4-5c2b-4635-86c2-d25153110a8b" providerId="AD" clId="Web-{6A1D1C72-40EC-4D5E-875B-F79DEE85EBB0}" dt="2023-10-02T07:25:35.676" v="13" actId="20577"/>
        <pc:sldMkLst>
          <pc:docMk/>
          <pc:sldMk cId="8734300" sldId="725"/>
        </pc:sldMkLst>
        <pc:spChg chg="mod">
          <ac:chgData name="Adela Elena Udila" userId="S::aeudila@axway.com::d1f4afa4-5c2b-4635-86c2-d25153110a8b" providerId="AD" clId="Web-{6A1D1C72-40EC-4D5E-875B-F79DEE85EBB0}" dt="2023-10-02T07:25:35.676" v="13" actId="20577"/>
          <ac:spMkLst>
            <pc:docMk/>
            <pc:sldMk cId="8734300" sldId="725"/>
            <ac:spMk id="9" creationId="{63226D3D-BF65-04EA-2FE7-D5998D9888FF}"/>
          </ac:spMkLst>
        </pc:spChg>
        <pc:cxnChg chg="mod">
          <ac:chgData name="Adela Elena Udila" userId="S::aeudila@axway.com::d1f4afa4-5c2b-4635-86c2-d25153110a8b" providerId="AD" clId="Web-{6A1D1C72-40EC-4D5E-875B-F79DEE85EBB0}" dt="2023-10-02T07:23:27.465" v="8" actId="20577"/>
          <ac:cxnSpMkLst>
            <pc:docMk/>
            <pc:sldMk cId="8734300" sldId="725"/>
            <ac:cxnSpMk id="8" creationId="{AB184439-451B-2CA9-F08C-5BC62FD94E1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 dirty="0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702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numbere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7E5A093F-B601-F048-9190-54819FCC7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200"/>
            <a:ext cx="687527" cy="635000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4F10A3-D64E-4F49-8122-A055CEBF2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902" y="584199"/>
            <a:ext cx="10293212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5B8AD548-A953-C647-9AB2-8DA412C54B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A67F0D2E-67F8-4147-893E-6D5295818F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00C55B-EBAB-6944-B0B8-36DCF683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- 2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15609A-4395-BE42-BEA0-4E0B12319D36}"/>
              </a:ext>
            </a:extLst>
          </p:cNvPr>
          <p:cNvSpPr/>
          <p:nvPr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026-47D5-854D-A6CA-B4A2172DA0B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0485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02B5C-4051-A243-B86F-7060A75FBB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04858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8F4A03-E152-A440-B6EA-D80C51AF03E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588907" y="3830557"/>
            <a:ext cx="7161141" cy="145334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1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82CAD0B-BED8-1043-9E8E-DEEF17C802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967177" y="2104331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F546373-BDD8-664B-AC10-322CEB52545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2949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34914D-7CD5-844A-8CA2-F7548F04181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800932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2BD0575-0083-374B-AE3D-74F38E9E4AB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636302" y="5552400"/>
            <a:ext cx="6113746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1E2E38F-B217-4F4D-A40F-918AA6513E3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95514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034830CC-3C91-9847-B142-5A8657D0813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92949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E43A7F7-E693-1F4F-8966-4DE03E48D1E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800932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1BB801-C031-3149-A371-71F935F20B38}"/>
              </a:ext>
            </a:extLst>
          </p:cNvPr>
          <p:cNvCxnSpPr/>
          <p:nvPr/>
        </p:nvCxnSpPr>
        <p:spPr>
          <a:xfrm>
            <a:off x="3387110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0E8EB-7FCC-4348-85EB-6E9CC59D5DBC}"/>
              </a:ext>
            </a:extLst>
          </p:cNvPr>
          <p:cNvCxnSpPr/>
          <p:nvPr/>
        </p:nvCxnSpPr>
        <p:spPr>
          <a:xfrm>
            <a:off x="6330837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B17817-8782-9D43-BAC7-91104C6C82CA}"/>
              </a:ext>
            </a:extLst>
          </p:cNvPr>
          <p:cNvCxnSpPr/>
          <p:nvPr/>
        </p:nvCxnSpPr>
        <p:spPr>
          <a:xfrm>
            <a:off x="9298626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E1199-5D47-4540-B6B9-D1E2A5D575EA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FD929EF-C26E-7B4E-B4DE-94AA78EBD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10613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data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504B85B-5272-DF42-A153-0FAE49BF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57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3652C9-F40F-8340-8564-D340ECDD5E29}"/>
              </a:ext>
            </a:extLst>
          </p:cNvPr>
          <p:cNvSpPr/>
          <p:nvPr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3C2C0-AC17-2F41-AC40-FAF6E1992727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D4B0F6-CBEB-EC42-B137-C470A0F5044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4226" y="1408879"/>
            <a:ext cx="3110388" cy="4586030"/>
          </a:xfrm>
        </p:spPr>
        <p:txBody>
          <a:bodyPr>
            <a:noAutofit/>
          </a:bodyPr>
          <a:lstStyle>
            <a:lvl1pPr marL="0" indent="0">
              <a:buNone/>
              <a:defRPr sz="40000" b="1">
                <a:solidFill>
                  <a:srgbClr val="43A7B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274E0F-D5FD-B149-9A4E-519A55A5F4D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64875" y="2012673"/>
            <a:ext cx="6906087" cy="49006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0A157E-3816-F249-90DD-4522A6B238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864874" y="2755654"/>
            <a:ext cx="6906087" cy="236646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F9F8201-8BB5-5444-AC0C-8BE170F537A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672672" y="5373813"/>
            <a:ext cx="309828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9130E4-6188-4A4B-8873-3785A9C04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31526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CACAE9E-5DA3-4E48-8E75-0569A19A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7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O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B49-FBBB-444D-969E-AE2476735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7"/>
            <a:ext cx="6121400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</p:spTree>
    <p:extLst>
      <p:ext uri="{BB962C8B-B14F-4D97-AF65-F5344CB8AC3E}">
        <p14:creationId xmlns:p14="http://schemas.microsoft.com/office/powerpoint/2010/main" val="206033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753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C8A18-1468-1749-81E5-298B03ED3A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881386"/>
            <a:ext cx="12192000" cy="766763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Fancy Timeline</a:t>
            </a:r>
          </a:p>
        </p:txBody>
      </p:sp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/>
        </p:nvSpPr>
        <p:spPr>
          <a:xfrm>
            <a:off x="5837673" y="3862480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4392534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9C29B-6E79-E24B-AD3A-51DDD93DEAC0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2132C4-7A4E-8942-A264-26A1F7B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75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/>
        </p:nvCxnSpPr>
        <p:spPr>
          <a:xfrm flipV="1">
            <a:off x="6116804" y="3845912"/>
            <a:ext cx="1" cy="3096309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0D0DA5-52B5-754B-8D4A-B0A28D4337DA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ACE821-1990-E04D-96CF-E85EE0CD2B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14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262C4-810A-8B48-89C9-19DE7154CC23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366707-40EF-0B40-A6D7-30B72D76A4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3836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opt 2"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18937" y="2725062"/>
            <a:ext cx="10234863" cy="2027412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FCA0E-9137-EA4D-9921-F4CEA74AEAFE}"/>
              </a:ext>
            </a:extLst>
          </p:cNvPr>
          <p:cNvSpPr txBox="1"/>
          <p:nvPr/>
        </p:nvSpPr>
        <p:spPr>
          <a:xfrm>
            <a:off x="7339360" y="6314984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2018 Axway 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67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727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33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72269-DE0F-42D7-B7F2-3092B32E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8524B-74C5-446C-A6ED-FB85450C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6FD18-37EB-4494-9931-61CFFDCE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D6FB-78B5-4B11-9C3F-FA1C61958293}" type="datetimeFigureOut">
              <a:rPr lang="fr-FR" smtClean="0"/>
              <a:t>02/10/2023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4E2F85-E03C-4BC6-8AFD-162F655E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92A67-B98E-427F-9788-188C39F9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5BF71-2569-42D3-8312-DB5CE5269C64}" type="slidenum">
              <a:rPr lang="fr-FR" smtClean="0"/>
              <a:t>‹N°›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581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676E-A095-0691-A0D3-74C3CD8EB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1CCA4-34DE-521B-03D3-19BA3136D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650F-ED36-FCFB-847B-CC68A7D4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96A2-2711-43AF-B41C-5579211B1D5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69B6-9C82-4895-5931-5B09F5F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B813-E996-4AE7-A87F-627A3769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C00FF-56DE-4337-B0F5-762A5415DF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8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170300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">
          <p15:clr>
            <a:srgbClr val="FBAE40"/>
          </p15:clr>
        </p15:guide>
        <p15:guide id="2" pos="370">
          <p15:clr>
            <a:srgbClr val="FBAE40"/>
          </p15:clr>
        </p15:guide>
        <p15:guide id="3" pos="4226">
          <p15:clr>
            <a:srgbClr val="FBAE40"/>
          </p15:clr>
        </p15:guide>
        <p15:guide id="4" orient="horz" pos="7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D9982A-A521-F143-8064-B9EA37A840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0075" y="1823270"/>
            <a:ext cx="10515600" cy="355600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2700D5-8BEA-034F-BD47-5AF221E7A8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0364" y="2621294"/>
            <a:ext cx="10515311" cy="167201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173F31-26E8-3545-81FA-49478AAC9DC9}"/>
              </a:ext>
            </a:extLst>
          </p:cNvPr>
          <p:cNvCxnSpPr>
            <a:cxnSpLocks noChangeAspect="1"/>
          </p:cNvCxnSpPr>
          <p:nvPr/>
        </p:nvCxnSpPr>
        <p:spPr>
          <a:xfrm>
            <a:off x="867888" y="2419413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E6BBE9-9E35-1A4A-8A85-F3B8DF31D147}"/>
              </a:ext>
            </a:extLst>
          </p:cNvPr>
          <p:cNvCxnSpPr>
            <a:cxnSpLocks noChangeAspect="1"/>
          </p:cNvCxnSpPr>
          <p:nvPr/>
        </p:nvCxnSpPr>
        <p:spPr>
          <a:xfrm>
            <a:off x="867888" y="4533848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1B2E8-DCAF-944E-91B0-0E4E56AA941A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00A457-FF81-9247-A31E-50D6D936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- 2 co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EB3CD3-89FD-E34A-B228-EBE9DB1A3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9" t="1573" r="9389" b="24581"/>
          <a:stretch/>
        </p:blipFill>
        <p:spPr>
          <a:xfrm>
            <a:off x="-1" y="1209315"/>
            <a:ext cx="6133171" cy="5708072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B88A0FB-F50C-954C-BF8A-06937F6B6FB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15306" y="1731246"/>
            <a:ext cx="525565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CB5A0A6-E63B-BC41-8540-D1E4EA5237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5306" y="2372596"/>
            <a:ext cx="5255655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2CD1E3-FD4F-0743-AAEC-069ECD9D1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left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467AD2-1A83-534E-A2AD-35C51302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7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- 2 co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338C5-3FB1-9E4E-80B7-9542A6EF8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6" t="11655" r="28054" b="5582"/>
          <a:stretch/>
        </p:blipFill>
        <p:spPr>
          <a:xfrm>
            <a:off x="6688015" y="1219200"/>
            <a:ext cx="5602946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70A80-09FF-DF4A-B8FA-ED463BFE8BF6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E433223-F814-674B-AB35-8CF979AE8FF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9436" y="1730155"/>
            <a:ext cx="5676694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F0FFD11F-C1B2-8444-81E8-E5C7019E27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6" y="2371505"/>
            <a:ext cx="5676694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C43D87-2D9E-CA4F-95C9-46161665D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9"/>
            <a:ext cx="6100640" cy="635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right image</a:t>
            </a:r>
          </a:p>
        </p:txBody>
      </p:sp>
    </p:spTree>
    <p:extLst>
      <p:ext uri="{BB962C8B-B14F-4D97-AF65-F5344CB8AC3E}">
        <p14:creationId xmlns:p14="http://schemas.microsoft.com/office/powerpoint/2010/main" val="316647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4173041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numbered slide — 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/>
        </p:nvSpPr>
        <p:spPr>
          <a:xfrm>
            <a:off x="-83127" y="5101389"/>
            <a:ext cx="12374088" cy="100746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20673F8-C4EA-D14B-833F-D7BE2F4B4E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9AA3E4F-4E26-D04C-887B-3BD860E9906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FD64A1B6-E8A0-4548-A457-FF33093D9A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70712" y="5345491"/>
            <a:ext cx="1781977" cy="50920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Bonus Point —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A54B0B-7919-4545-A150-0749D91E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2" y="5240303"/>
            <a:ext cx="724371" cy="687694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A973058-462E-B44E-90D9-78FF6F0BFF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199"/>
            <a:ext cx="691802" cy="649289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D23E703-941A-CD42-A633-0C4315B21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176" y="584197"/>
            <a:ext cx="5429599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7A53F77C-00BE-3241-8A2A-EB08932AA86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52689" y="5345492"/>
            <a:ext cx="8718271" cy="50920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79FC8C9-D1BF-2440-A65B-597287CF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B999772-8322-946E-A596-40063DF5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"/>
            <a:ext cx="1062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67C456-FDDA-1883-1E3D-8BC58C88F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20000"/>
            <a:ext cx="10620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CF05D-E3AE-CBC0-378F-F8BECDEBDFE2}"/>
              </a:ext>
            </a:extLst>
          </p:cNvPr>
          <p:cNvSpPr/>
          <p:nvPr/>
        </p:nvSpPr>
        <p:spPr>
          <a:xfrm>
            <a:off x="11472000" y="5787984"/>
            <a:ext cx="360000" cy="360000"/>
          </a:xfrm>
          <a:prstGeom prst="rect">
            <a:avLst/>
          </a:prstGeom>
          <a:solidFill>
            <a:srgbClr val="B4B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0A1D-AEE9-E118-B0FF-2E35F8795E57}"/>
              </a:ext>
            </a:extLst>
          </p:cNvPr>
          <p:cNvSpPr/>
          <p:nvPr/>
        </p:nvSpPr>
        <p:spPr>
          <a:xfrm>
            <a:off x="11826240" y="5429844"/>
            <a:ext cx="360000" cy="36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2DE52-AA12-9E01-DD30-A80E52144429}"/>
              </a:ext>
            </a:extLst>
          </p:cNvPr>
          <p:cNvSpPr/>
          <p:nvPr/>
        </p:nvSpPr>
        <p:spPr>
          <a:xfrm>
            <a:off x="10752000" y="6154810"/>
            <a:ext cx="720000" cy="720000"/>
          </a:xfrm>
          <a:prstGeom prst="rect">
            <a:avLst/>
          </a:prstGeom>
          <a:solidFill>
            <a:srgbClr val="D2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7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CFE3-CBC2-4142-8E83-F27DDEF6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36" y="1342546"/>
            <a:ext cx="114315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B767A3-A968-D74A-BCB7-7A91E255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7761" y="6270274"/>
            <a:ext cx="2743200" cy="36576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rgbClr val="6F706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790BF20-D36A-2148-9A39-FE8EDB20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199"/>
            <a:ext cx="6119999" cy="649289"/>
          </a:xfrm>
          <a:prstGeom prst="rect">
            <a:avLst/>
          </a:prstGeom>
          <a:solidFill>
            <a:srgbClr val="2B7483"/>
          </a:solidFill>
        </p:spPr>
        <p:txBody>
          <a:bodyPr wrap="none" rtlCol="0" anchor="ctr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13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Roboto Regular" panose="02000000000000000000" pitchFamily="2" charset="0"/>
          <a:ea typeface="Roboto" panose="02000000000000000000" pitchFamily="2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>
          <p15:clr>
            <a:srgbClr val="F26B43"/>
          </p15:clr>
        </p15:guide>
        <p15:guide id="2" orient="horz" pos="368">
          <p15:clr>
            <a:srgbClr val="F26B43"/>
          </p15:clr>
        </p15:guide>
        <p15:guide id="3" orient="horz" pos="777">
          <p15:clr>
            <a:srgbClr val="F26B43"/>
          </p15:clr>
        </p15:guide>
        <p15:guide id="4" pos="370">
          <p15:clr>
            <a:srgbClr val="F26B43"/>
          </p15:clr>
        </p15:guide>
        <p15:guide id="5" pos="42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7B2187-9CB8-1944-A1E5-2349E84D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991" y="6317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E5DAD-705D-474F-9583-668E871D7D28}"/>
              </a:ext>
            </a:extLst>
          </p:cNvPr>
          <p:cNvSpPr txBox="1"/>
          <p:nvPr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179765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66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Customer%20Pages/AFAH/data%20transformation%20frame%20full%20width.txt?csf=1&amp;web=1&amp;e=8gIkg5" TargetMode="External"/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7" Type="http://schemas.openxmlformats.org/officeDocument/2006/relationships/hyperlink" Target="https://axwaysoftware.sharepoint.com/:t:/r/sites/AxwayUniversity/Shared%20Documents/DnD/06_Docebo%20Platform/Pages/Customer%20Pages/AFAH/core%20ai%20suite%20learning%20label.txt?csf=1&amp;web=1&amp;e=hn694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AFAH/get%20started%20course%20frame%20full%20width.txt?csf=1&amp;web=1&amp;e=XhzTTt" TargetMode="External"/><Relationship Id="rId11" Type="http://schemas.openxmlformats.org/officeDocument/2006/relationships/hyperlink" Target="https://axwaysoftware.sharepoint.com/:f:/r/sites/AxwayUniversity/Shared%20Documents/DnD/06_Docebo%20Platform/Pages/Customer%20Pages/AFAH?csf=1&amp;web=1&amp;e=KQmUtL" TargetMode="External"/><Relationship Id="rId5" Type="http://schemas.openxmlformats.org/officeDocument/2006/relationships/hyperlink" Target="https://axwaysoftware.sharepoint.com/:t:/r/sites/AxwayUniversity/Shared%20Documents/DnD/06_Docebo%20Platform/Pages/Customer%20Pages/AFAH/get%20started%20label.txt?csf=1&amp;web=1&amp;e=7CSBUB" TargetMode="External"/><Relationship Id="rId10" Type="http://schemas.openxmlformats.org/officeDocument/2006/relationships/hyperlink" Target="https://axwaysoftware.sharepoint.com/:t:/r/sites/AxwayUniversity/Shared%20Documents/DnD/06_Docebo%20Platform/Pages/Customer%20Pages/AFAH/data%20exposure%20course%20frame%20full%20width.txt?csf=1&amp;web=1&amp;e=10aRtt" TargetMode="External"/><Relationship Id="rId4" Type="http://schemas.openxmlformats.org/officeDocument/2006/relationships/hyperlink" Target="https://university.axway.com/learn/learning-plans/141/whats-new-in-afah?hash=568bb952466c8997b2b85f036be2d9ee5fd50396&amp;generated_by=30951" TargetMode="External"/><Relationship Id="rId9" Type="http://schemas.openxmlformats.org/officeDocument/2006/relationships/hyperlink" Target="https://axwaysoftware.sharepoint.com/:t:/r/sites/AxwayUniversity/Shared%20Documents/DnD/06_Docebo%20Platform/Pages/Customer%20Pages/AFAH/data%20quality%20frame%20full%20width.txt?csf=1&amp;web=1&amp;e=dfG9Iz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Customer%20Pages/AFAH/explore%20more%20resources%20label.txt?csf=1&amp;web=1&amp;e=aPjwsN" TargetMode="External"/><Relationship Id="rId3" Type="http://schemas.openxmlformats.org/officeDocument/2006/relationships/hyperlink" Target="https://axwaysoftware.sharepoint.com/:t:/r/sites/AxwayUniversity/Shared%20Documents/DnD/06_Docebo%20Platform/Pages/Customer%20Pages/AFAH/get%20certified%20label.txt?csf=1&amp;web=1&amp;e=GG8hRa" TargetMode="External"/><Relationship Id="rId7" Type="http://schemas.openxmlformats.org/officeDocument/2006/relationships/hyperlink" Target="https://axwaysoftware.sharepoint.com/:t:/r/sites/AxwayUniversity/Shared%20Documents/DnD/06_Docebo%20Platform/Pages/Customer%20Pages/AFAH/business%20consult%20course%20frame%20full%20width.txt?csf=1&amp;web=1&amp;e=c3JjkV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AFAH/core%20business%20consulting%20label.txt?csf=1&amp;web=1&amp;e=9ELNEA" TargetMode="External"/><Relationship Id="rId5" Type="http://schemas.openxmlformats.org/officeDocument/2006/relationships/hyperlink" Target="https://axwaysoftware.sharepoint.com/:t:/r/sites/AxwayUniversity/Shared%20Documents/DnD/06_Docebo%20Platform/Pages/Customer%20Pages/AFAH/ai%20suite%20business%20cert%20frame%20half%20width.txt?csf=1&amp;web=1&amp;e=1nqZxx" TargetMode="External"/><Relationship Id="rId4" Type="http://schemas.openxmlformats.org/officeDocument/2006/relationships/hyperlink" Target="https://axwaysoftware.sharepoint.com/:t:/r/sites/AxwayUniversity/Shared%20Documents/DnD/06_Docebo%20Platform/Pages/Customer%20Pages/AFAH/ai%20suite%20tech%20cert%20frame%20half%20width.txt?csf=1&amp;web=1&amp;e=aDmEVh" TargetMode="External"/><Relationship Id="rId9" Type="http://schemas.openxmlformats.org/officeDocument/2006/relationships/hyperlink" Target="https://axwaysoftware.sharepoint.com/:t:/r/sites/AxwayUniversity/Shared%20Documents/DnD/06_Docebo%20Platform/Pages/Customer%20Pages/AFAH/quick%20links.txt?csf=1&amp;web=1&amp;e=gMf1e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t:/r/sites/AxwayUniversity/Shared%20Documents/DnD/06_Docebo%20Platform/Pages/Customer%20Pages/MFT/Core%20product%20label.txt?csf=1&amp;web=1&amp;e=A8626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f:/r/sites/AxwayUniversity/Shared%20Documents/DnD/06_Docebo%20Platform/Pages/Customer%20Pages/MFT?csf=1&amp;web=1&amp;e=kEerHZ" TargetMode="External"/><Relationship Id="rId5" Type="http://schemas.openxmlformats.org/officeDocument/2006/relationships/hyperlink" Target="https://axwaysoftware.sharepoint.com/:t:/r/sites/AxwayUniversity/Shared%20Documents/DnD/06_Docebo%20Platform/Pages/Customer%20Pages/MFT/quick%20links.txt?csf=1&amp;web=1&amp;e=vTIyS2" TargetMode="External"/><Relationship Id="rId4" Type="http://schemas.openxmlformats.org/officeDocument/2006/relationships/hyperlink" Target="https://axwaysoftware.sharepoint.com/:t:/r/sites/AxwayUniversity/Shared%20Documents/DnD/06_Docebo%20Platform/Pages/Customer%20Pages/MFT/prod%20ext%20label.txt?csf=1&amp;web=1&amp;e=Pp4QC2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Customer%20Pages/MFT/SecureTransport/flow%20engineer%20course%20frame%20third%20width.txt?csf=1&amp;web=1&amp;e=0iEnrZ" TargetMode="External"/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7" Type="http://schemas.openxmlformats.org/officeDocument/2006/relationships/hyperlink" Target="https://axwaysoftware.sharepoint.com/:t:/r/sites/AxwayUniversity/Shared%20Documents/DnD/06_Docebo%20Platform/Pages/Customer%20Pages/MFT/SecureTransport/rest%20api%20course%20frame%20third%20width.txt?csf=1&amp;web=1&amp;e=oH4hg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MFT/SecureTransport/core%20learning%20label.txt?csf=1&amp;web=1&amp;e=LjIhax" TargetMode="External"/><Relationship Id="rId5" Type="http://schemas.openxmlformats.org/officeDocument/2006/relationships/hyperlink" Target="https://axwaysoftware.sharepoint.com/:t:/r/sites/AxwayUniversity/Shared%20Documents/DnD/06_Docebo%20Platform/Pages/Customer%20Pages/MFT/SecureTransport/get%20started%20course%20frame%20full%20width.txt?csf=1&amp;web=1&amp;e=spD0hH" TargetMode="External"/><Relationship Id="rId10" Type="http://schemas.openxmlformats.org/officeDocument/2006/relationships/hyperlink" Target="https://axwaysoftware.sharepoint.com/:f:/r/sites/AxwayUniversity/Shared%20Documents/DnD/06_Docebo%20Platform/Pages/Customer%20Pages/MFT/SecureTransport?csf=1&amp;web=1&amp;e=lOuv3b" TargetMode="External"/><Relationship Id="rId4" Type="http://schemas.openxmlformats.org/officeDocument/2006/relationships/hyperlink" Target="https://axwaysoftware.sharepoint.com/:t:/r/sites/AxwayUniversity/Shared%20Documents/DnD/06_Docebo%20Platform/Pages/Customer%20Pages/MFT/SecureTransport/getting%20started%20label.txt?csf=1&amp;web=1&amp;e=Zw9oGQ" TargetMode="External"/><Relationship Id="rId9" Type="http://schemas.openxmlformats.org/officeDocument/2006/relationships/hyperlink" Target="https://axwaysoftware.sharepoint.com/:t:/r/sites/AxwayUniversity/Shared%20Documents/DnD/06_Docebo%20Platform/Pages/Customer%20Pages/MFT/SecureTransport/Admin%20basics%20course%20frame%20third%20width.txt?csf=1&amp;web=1&amp;e=FozKN5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Customer%20Pages/MFT/SecureTransport/explore%20more%20resources%20label.txt?csf=1&amp;web=1&amp;e=EboeYD" TargetMode="External"/><Relationship Id="rId3" Type="http://schemas.openxmlformats.org/officeDocument/2006/relationships/hyperlink" Target="https://axwaysoftware.sharepoint.com/:t:/r/sites/AxwayUniversity/Shared%20Documents/DnD/06_Docebo%20Platform/Pages/Customer%20Pages/MFT/SecureTransport/get%20certified%20label.txt?csf=1&amp;web=1&amp;e=4YR2VU" TargetMode="External"/><Relationship Id="rId7" Type="http://schemas.openxmlformats.org/officeDocument/2006/relationships/hyperlink" Target="https://axwaysoftware.sharepoint.com/:t:/r/sites/AxwayUniversity/Shared%20Documents/DnD/06_Docebo%20Platform/Pages/Customer%20Pages/MFT/SecureTransport/advanced%20training%20course%20frame%20half%20width.txt?csf=1&amp;web=1&amp;e=JrBbMw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MFT/SecureTransport/advanced%20training%20label.txt?csf=1&amp;web=1&amp;e=PtbHyB" TargetMode="External"/><Relationship Id="rId5" Type="http://schemas.openxmlformats.org/officeDocument/2006/relationships/hyperlink" Target="https://axwaysoftware.sharepoint.com/:t:/r/sites/AxwayUniversity/Shared%20Documents/DnD/06_Docebo%20Platform/Pages/Customer%20Pages/MFT/SecureTransport/admin%20basics%20cert%20course%20frame%20half%20width.txt?csf=1&amp;web=1&amp;e=nQqvWU" TargetMode="External"/><Relationship Id="rId4" Type="http://schemas.openxmlformats.org/officeDocument/2006/relationships/hyperlink" Target="https://axwaysoftware.sharepoint.com/:t:/r/sites/AxwayUniversity/Shared%20Documents/DnD/06_Docebo%20Platform/Pages/Customer%20Pages/MFT/SecureTransport/flow%20engineer%20cert%20course%20frame%20half%20width.txt?csf=1&amp;web=1&amp;e=uES27q" TargetMode="External"/><Relationship Id="rId9" Type="http://schemas.openxmlformats.org/officeDocument/2006/relationships/hyperlink" Target="https://axwaysoftware.sharepoint.com/:t:/r/sites/AxwayUniversity/Shared%20Documents/DnD/06_Docebo%20Platform/Pages/Customer%20Pages/MFT/SecureTransport/quick%20links.txt?csf=1&amp;web=1&amp;e=HDxuN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f:/r/sites/AxwayUniversity/Shared%20Documents/DnD/06_Docebo%20Platform/Pages/Customer%20Pages/MFT/Transfer%20CFT?csf=1&amp;web=1&amp;e=Pw9HjE" TargetMode="External"/><Relationship Id="rId5" Type="http://schemas.openxmlformats.org/officeDocument/2006/relationships/hyperlink" Target="https://axwaysoftware.sharepoint.com/:t:/r/sites/AxwayUniversity/Shared%20Documents/DnD/06_Docebo%20Platform/Pages/Customer%20Pages/MFT/SecureTransport/getting%20started%20label.txt?csf=1&amp;web=1&amp;e=Zw9oGQ" TargetMode="External"/><Relationship Id="rId4" Type="http://schemas.openxmlformats.org/officeDocument/2006/relationships/hyperlink" Target="https://axwaysoftware.sharepoint.com/:t:/r/sites/AxwayUniversity/Shared%20Documents/DnD/06_Docebo%20Platform/Pages/Customer%20Pages/MFT/Transfer%20CFT/core%20learning%20label.txt?csf=1&amp;web=1&amp;e=CivtH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General/D%20-%20Template%20and%20Guidelines/01-%20templates/02_Thumbnail%20and%20course%20cards/Course%20card%20Template%20test%202.pptx?d=w3c6511858bb24e1ba01b6cf9560a22eb&amp;csf=1&amp;web=1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General/D%20-%20Template%20and%20Guidelines/01-%20templates/02_Thumbnail%20and%20course%20cards/AU%20V2%20Generic%20Thumbnail.pptx?d=w204bdd6374c84c2c88d5c9e986a15c97&amp;csf=1&amp;web=1&amp;e=wi27ZS" TargetMode="External"/><Relationship Id="rId2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xwaysoftware.sharepoint.com/:f:/r/sites/AxwayUniversity/Shared%20Documents/DnD/06_Docebo%20Platform/Pages/Customer%20Pages?csf=1&amp;web=1&amp;e=Ze1HRX" TargetMode="External"/><Relationship Id="rId4" Type="http://schemas.openxmlformats.org/officeDocument/2006/relationships/hyperlink" Target="https://axwaysoftware.sharepoint.com/:p:/r/sites/AxwayUniversity/Shared%20Documents/How%20To/Processes/04%20Production%20and%20Design/How%20to%20edit%20an%20HTML%20widget%20on%20AU%20pages.pptx?d=w8c451cd289f04d028b4a378871281a2e&amp;csf=1&amp;web=1&amp;e=gkWpu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xwaysoftware.sharepoint.com/:p:/r/sites/AxwayUniversity/Shared%20Documents/How%20To/Processes/04%20Production%20and%20Design/How%20to%20set%20up%20pages%20in%20AU.pptx?d=w59227be9e7c6434fa8259c88339f635e&amp;csf=1&amp;web=1&amp;e=fUNDP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xwaysoftware.sharepoint.com/:p:/r/sites/AxwayUniversity/Shared%20Documents/How%20To/Processes/04%20Production%20and%20Design/How%20to%20manage%20menus%20in%20AU.pptx?d=w5e818becfee34374bce3b7967490bf96&amp;csf=1&amp;web=1&amp;e=23SID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xwaysoftware.sharepoint.com/:f:/r/sites/AxwayUniversity/Shared%20Documents/DnD/06_Docebo%20Platform/Pages/Customer%20Pages/Homepage?csf=1&amp;web=1&amp;e=EPU3c6" TargetMode="External"/><Relationship Id="rId4" Type="http://schemas.openxmlformats.org/officeDocument/2006/relationships/hyperlink" Target="https://axwaysoftware.sharepoint.com/:t:/r/sites/AxwayUniversity/Shared%20Documents/DnD/06_Docebo%20Platform/Pages/Customer%20Pages/Homepage/Framework%20for%20Select%20Productline%20widget.txt?csf=1&amp;web=1&amp;e=XTy1C9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u:/r/sites/AxwayUniversity/Shared%20Documents/DnD/06_Docebo%20Platform/Pages/Customer%20Pages/Amplify/APIM%207.7%20elearning%20frame%20half%20page%20width?csf=1&amp;web=1&amp;e=0IgxFC" TargetMode="External"/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7" Type="http://schemas.openxmlformats.org/officeDocument/2006/relationships/hyperlink" Target="https://axwaysoftware.sharepoint.com/:t:/r/sites/AxwayUniversity/Shared%20Documents/DnD/06_Docebo%20Platform/Pages/Customer%20Pages/Amplify/Manage%20APIs%20elearning%20frame%20full%20width.txt?csf=1&amp;web=1&amp;e=QlUhy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Amplify/elearning%20label.txt?csf=1&amp;web=1&amp;e=t5aD1a" TargetMode="External"/><Relationship Id="rId5" Type="http://schemas.openxmlformats.org/officeDocument/2006/relationships/hyperlink" Target="https://axwaysoftware.sharepoint.com/:t:/r/sites/AxwayUniversity/Shared%20Documents/DnD/06_Docebo%20Platform/Pages/Customer%20Pages/Amplify/Get%20started%20courses%20frame.txt?csf=1&amp;web=1&amp;e=rtBYrO" TargetMode="External"/><Relationship Id="rId10" Type="http://schemas.openxmlformats.org/officeDocument/2006/relationships/hyperlink" Target="https://axwaysoftware.sharepoint.com/:t:/r/sites/AxwayUniversity/Shared%20Documents/DnD/06_Docebo%20Platform/Pages/Customer%20Pages/Amplify/Enterprise%20markeplace%20elearning%20frame%20half%20width.txt?csf=1&amp;web=1&amp;e=MvCLuJ" TargetMode="External"/><Relationship Id="rId4" Type="http://schemas.openxmlformats.org/officeDocument/2006/relationships/hyperlink" Target="https://axwaysoftware.sharepoint.com/:t:/r/sites/AxwayUniversity/Shared%20Documents/DnD/06_Docebo%20Platform/Pages/Customer%20Pages/Amplify/Get%20started%20label.txt?csf=1&amp;web=1&amp;e=o5yhbu" TargetMode="External"/><Relationship Id="rId9" Type="http://schemas.openxmlformats.org/officeDocument/2006/relationships/hyperlink" Target="https://axwaysoftware.sharepoint.com/:f:/r/sites/AxwayUniversity/Shared%20Documents/DnD/06_Docebo%20Platform/Pages/Customer%20Pages/Amplify?csf=1&amp;web=1&amp;e=c0Gqij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u:/r/sites/AxwayUniversity/Shared%20Documents/DnD/06_Docebo%20Platform/Pages/Customer%20Pages/Amplify/APIM%207.7%20get%20certified%20frame%20full%20width?csf=1&amp;web=1&amp;e=TdDvcz" TargetMode="External"/><Relationship Id="rId3" Type="http://schemas.openxmlformats.org/officeDocument/2006/relationships/hyperlink" Target="https://axwaysoftware.sharepoint.com/:t:/r/sites/AxwayUniversity/Shared%20Documents/DnD/06_Docebo%20Platform/Pages/Customer%20Pages/Amplify/Instructor%20led%20training%20label.txt?csf=1&amp;web=1&amp;e=B5wUj2" TargetMode="External"/><Relationship Id="rId7" Type="http://schemas.openxmlformats.org/officeDocument/2006/relationships/hyperlink" Target="https://axwaysoftware.sharepoint.com/:t:/r/sites/AxwayUniversity/Shared%20Documents/DnD/06_Docebo%20Platform/Pages/Customer%20Pages/Amplify/quick%20links.txt?csf=1&amp;web=1&amp;e=XdEEf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Amplify/explore%20more%20resources%20label.txt?csf=1&amp;web=1&amp;e=A7LeIQ" TargetMode="External"/><Relationship Id="rId5" Type="http://schemas.openxmlformats.org/officeDocument/2006/relationships/hyperlink" Target="https://axwaysoftware.sharepoint.com/:t:/r/sites/AxwayUniversity/Shared%20Documents/DnD/06_Docebo%20Platform/Pages/Customer%20Pages/Amplify/Get%20certified%20label.txt?csf=1&amp;web=1&amp;e=ZO4dmY" TargetMode="External"/><Relationship Id="rId4" Type="http://schemas.openxmlformats.org/officeDocument/2006/relationships/hyperlink" Target="https://axwaysoftware.sharepoint.com/:u:/r/sites/AxwayUniversity/Shared%20Documents/DnD/06_Docebo%20Platform/Pages/Customer%20Pages/Amplify/APIM%207.7%20ILT%20frame%20full%20width?csf=1&amp;web=1&amp;e=eOmLZL" TargetMode="External"/><Relationship Id="rId9" Type="http://schemas.openxmlformats.org/officeDocument/2006/relationships/hyperlink" Target="https://axwaysoftware.sharepoint.com/:f:/r/sites/AxwayUniversity/Shared%20Documents/DnD/06_Docebo%20Platform/Pages/Customer%20Pages/Amplify?csf=1&amp;web=1&amp;e=c0Gqij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xwaysoftware.sharepoint.com/:t:/r/sites/AxwayUniversity/Shared%20Documents/DnD/06_Docebo%20Platform/Pages/Customer%20Pages/B2B/get%20certified%20label%20half%20width.txt?csf=1&amp;web=1&amp;e=bIOW92" TargetMode="External"/><Relationship Id="rId13" Type="http://schemas.openxmlformats.org/officeDocument/2006/relationships/hyperlink" Target="https://axwaysoftware.sharepoint.com/:t:/r/sites/AxwayUniversity/Shared%20Documents/DnD/06_Docebo%20Platform/Pages/Customer%20Pages/B2B/quick%20links.txt?csf=1&amp;web=1&amp;e=abxhKD" TargetMode="External"/><Relationship Id="rId3" Type="http://schemas.openxmlformats.org/officeDocument/2006/relationships/hyperlink" Target="https://axwaysoftware.sharepoint.com/:p:/r/sites/AxwayUniversity/Shared%20Documents/DnD/06_Docebo%20Platform/Pages/Customer%20Pages/Graphic%20for%20Customer%20pages%20sections.pptx?d=w89db0caa58f8444c9012cba285c4f115&amp;csf=1&amp;web=1" TargetMode="External"/><Relationship Id="rId7" Type="http://schemas.openxmlformats.org/officeDocument/2006/relationships/hyperlink" Target="https://axwaysoftware.sharepoint.com/:t:/r/sites/AxwayUniversity/Shared%20Documents/DnD/06_Docebo%20Platform/Pages/Customer%20Pages/B2B/core%20learning%20label.txt?csf=1&amp;web=1&amp;e=BzZCW6" TargetMode="External"/><Relationship Id="rId12" Type="http://schemas.openxmlformats.org/officeDocument/2006/relationships/hyperlink" Target="https://axwaysoftware.sharepoint.com/:t:/r/sites/AxwayUniversity/Shared%20Documents/DnD/06_Docebo%20Platform/Pages/Customer%20Pages/B2B/explore%20more%20resources%20label.txt?csf=1&amp;web=1&amp;e=ALNAz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xwaysoftware.sharepoint.com/:t:/r/sites/AxwayUniversity/Shared%20Documents/DnD/06_Docebo%20Platform/Pages/Customer%20Pages/B2B/get%20started%20elearning%20two%20third%20column%20width.txt?csf=1&amp;web=1&amp;e=c2s9KR" TargetMode="External"/><Relationship Id="rId11" Type="http://schemas.openxmlformats.org/officeDocument/2006/relationships/hyperlink" Target="https://axwaysoftware.sharepoint.com/:t:/r/sites/AxwayUniversity/Shared%20Documents/DnD/06_Docebo%20Platform/Pages/Customer%20Pages/B2B/Advanced%20label%20half%20width.txt?csf=1&amp;web=1&amp;e=cojgWI" TargetMode="External"/><Relationship Id="rId5" Type="http://schemas.openxmlformats.org/officeDocument/2006/relationships/hyperlink" Target="https://axwaysoftware.sharepoint.com/:t:/r/sites/AxwayUniversity/Shared%20Documents/DnD/06_Docebo%20Platform/Pages/Customer%20Pages/B2B/check%20your%20knowledge%20%20third%20column%20width%20for%20get%20started%20section.txt?csf=1&amp;web=1&amp;e=Lm2JuJ" TargetMode="External"/><Relationship Id="rId15" Type="http://schemas.openxmlformats.org/officeDocument/2006/relationships/hyperlink" Target="https://axwaysoftware.sharepoint.com/:f:/r/sites/AxwayUniversity/Shared%20Documents/DnD/06_Docebo%20Platform/Pages/Customer%20Pages/B2B?csf=1&amp;web=1&amp;e=H8wCzA" TargetMode="External"/><Relationship Id="rId10" Type="http://schemas.openxmlformats.org/officeDocument/2006/relationships/hyperlink" Target="https://axwaysoftware.sharepoint.com/:t:/r/sites/AxwayUniversity/Shared%20Documents/DnD/06_Docebo%20Platform/Pages/Customer%20Pages/B2B/advanced%20course%20frame%20half%20width.txt?csf=1&amp;web=1&amp;e=y3A6Nu" TargetMode="External"/><Relationship Id="rId4" Type="http://schemas.openxmlformats.org/officeDocument/2006/relationships/hyperlink" Target="https://axwaysoftware.sharepoint.com/:t:/r/sites/AxwayUniversity/Shared%20Documents/DnD/06_Docebo%20Platform/Pages/Customer%20Pages/B2B/get%20started%20label.txt?csf=1&amp;web=1&amp;e=Ml4RNS" TargetMode="External"/><Relationship Id="rId9" Type="http://schemas.openxmlformats.org/officeDocument/2006/relationships/hyperlink" Target="https://axwaysoftware.sharepoint.com/:t:/r/sites/AxwayUniversity/Shared%20Documents/DnD/06_Docebo%20Platform/Pages/Customer%20Pages/B2B/get%20certified%20course%20frame%20half%20width.txt?csf=1&amp;web=1&amp;e=1j56Ni" TargetMode="External"/><Relationship Id="rId14" Type="http://schemas.openxmlformats.org/officeDocument/2006/relationships/hyperlink" Target="https://axwaysoftware.sharepoint.com/:t:/r/sites/AxwayUniversity/Shared%20Documents/DnD/06_Docebo%20Platform/Pages/Customer%20Pages/B2B/core%20learning%20frame%20full%20width.txt?csf=1&amp;web=1&amp;e=jnvsc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6433C7-E232-CEA7-4A9B-C4A150E49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1080000"/>
            <a:ext cx="6262586" cy="2585323"/>
          </a:xfrm>
        </p:spPr>
        <p:txBody>
          <a:bodyPr/>
          <a:lstStyle/>
          <a:p>
            <a:r>
              <a:rPr lang="en-US" dirty="0"/>
              <a:t>How To Customer Pages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09F45E-85B9-E823-DC0E-695633414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 for how the </a:t>
            </a:r>
            <a:r>
              <a:rPr lang="en-US"/>
              <a:t>customer pages are set 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D4BCD-C686-4419-84F9-1ED32F4E0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EA964-7437-CFFE-17AC-7E544DA2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AFAH – 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82CC5-0B6B-567E-3957-9D543634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87" y="0"/>
            <a:ext cx="574742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F43B90-6922-F3DD-23C4-51F3EC4F38A4}"/>
              </a:ext>
            </a:extLst>
          </p:cNvPr>
          <p:cNvCxnSpPr>
            <a:cxnSpLocks/>
          </p:cNvCxnSpPr>
          <p:nvPr/>
        </p:nvCxnSpPr>
        <p:spPr>
          <a:xfrm flipV="1">
            <a:off x="2928264" y="780372"/>
            <a:ext cx="477560" cy="26615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35475C-D029-DCF8-9767-15073AD01A5B}"/>
              </a:ext>
            </a:extLst>
          </p:cNvPr>
          <p:cNvSpPr txBox="1"/>
          <p:nvPr/>
        </p:nvSpPr>
        <p:spPr>
          <a:xfrm>
            <a:off x="272375" y="1046530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84439-451B-2CA9-F08C-5BC62FD94E1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825218" y="565315"/>
            <a:ext cx="560357" cy="135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226D3D-BF65-04EA-2FE7-D5998D9888FF}"/>
              </a:ext>
            </a:extLst>
          </p:cNvPr>
          <p:cNvSpPr txBox="1"/>
          <p:nvPr/>
        </p:nvSpPr>
        <p:spPr>
          <a:xfrm>
            <a:off x="9385575" y="103650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Custom Content widget. Linked to the </a:t>
            </a:r>
            <a:r>
              <a:rPr lang="en-US" dirty="0">
                <a:hlinkClick r:id="rId4"/>
              </a:rPr>
              <a:t>What's new in AFAH</a:t>
            </a:r>
            <a:r>
              <a:rPr lang="en-US" dirty="0"/>
              <a:t> LP</a:t>
            </a:r>
            <a:endParaRPr lang="en-US" dirty="0">
              <a:ea typeface="Calibri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D3EA78-FF43-247F-6E62-97B9697D0FD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775861" y="1161129"/>
            <a:ext cx="853121" cy="323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EED055-448B-8E27-C6B7-4843A7BC06AC}"/>
              </a:ext>
            </a:extLst>
          </p:cNvPr>
          <p:cNvSpPr txBox="1"/>
          <p:nvPr/>
        </p:nvSpPr>
        <p:spPr>
          <a:xfrm>
            <a:off x="9628982" y="1161129"/>
            <a:ext cx="226049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 started label.txt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BC83E2-A2E7-6159-D63A-7787D955A44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41328" y="2264775"/>
            <a:ext cx="644247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9CDE10-4E20-7ED3-F7ED-20B3E6B56F92}"/>
              </a:ext>
            </a:extLst>
          </p:cNvPr>
          <p:cNvSpPr txBox="1"/>
          <p:nvPr/>
        </p:nvSpPr>
        <p:spPr>
          <a:xfrm>
            <a:off x="9385575" y="1941609"/>
            <a:ext cx="2534050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get started course frame full width.txt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743A96-84BC-E732-ABF2-06E3489E351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920849" y="2467509"/>
            <a:ext cx="390931" cy="323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0BA865-8BCD-34B9-2898-24EDA514F125}"/>
              </a:ext>
            </a:extLst>
          </p:cNvPr>
          <p:cNvSpPr txBox="1"/>
          <p:nvPr/>
        </p:nvSpPr>
        <p:spPr>
          <a:xfrm>
            <a:off x="660353" y="2144343"/>
            <a:ext cx="226049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it-IT" dirty="0">
                <a:hlinkClick r:id="rId7"/>
              </a:rPr>
              <a:t>core ai suite learning label.txt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74E042-97B4-5CA4-8A0C-1DE00ADAB15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825218" y="3711657"/>
            <a:ext cx="644247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DBEE9B-1FD6-157B-A6C8-91AB3C478221}"/>
              </a:ext>
            </a:extLst>
          </p:cNvPr>
          <p:cNvSpPr txBox="1"/>
          <p:nvPr/>
        </p:nvSpPr>
        <p:spPr>
          <a:xfrm>
            <a:off x="9469465" y="3388491"/>
            <a:ext cx="2260496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data transformation frame full width.txt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D428A6-15C0-EC77-A602-74EA77A8769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14893" y="4573349"/>
            <a:ext cx="39093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CB720-3C2B-B142-4F2B-228E23605745}"/>
              </a:ext>
            </a:extLst>
          </p:cNvPr>
          <p:cNvSpPr txBox="1"/>
          <p:nvPr/>
        </p:nvSpPr>
        <p:spPr>
          <a:xfrm>
            <a:off x="272375" y="4250183"/>
            <a:ext cx="2742518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data quality frame full width.txt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8665952-84DD-6A26-A7E2-B828A0B5683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825218" y="5909509"/>
            <a:ext cx="410991" cy="2731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79A207-0956-C40B-D390-B6820DD883D8}"/>
              </a:ext>
            </a:extLst>
          </p:cNvPr>
          <p:cNvSpPr txBox="1"/>
          <p:nvPr/>
        </p:nvSpPr>
        <p:spPr>
          <a:xfrm>
            <a:off x="9236209" y="5447844"/>
            <a:ext cx="2742518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0"/>
              </a:rPr>
              <a:t>data exposure course frame full width.txt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6BBD1-207E-2049-DDE4-984741A6C5B9}"/>
              </a:ext>
            </a:extLst>
          </p:cNvPr>
          <p:cNvSpPr txBox="1"/>
          <p:nvPr/>
        </p:nvSpPr>
        <p:spPr>
          <a:xfrm>
            <a:off x="381397" y="5584432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11"/>
              </a:rPr>
              <a:t>AFAH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1B822-2112-60D9-B507-28691C18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AFAH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592AC-9472-0A1F-E100-1C04AD87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20" y="666687"/>
            <a:ext cx="6223159" cy="60833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418619-6424-A97E-6821-B8D76F62AA3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068499" y="431166"/>
            <a:ext cx="646273" cy="41612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7E976A-9C24-2F0D-C363-72BDA9B659CD}"/>
              </a:ext>
            </a:extLst>
          </p:cNvPr>
          <p:cNvSpPr txBox="1"/>
          <p:nvPr/>
        </p:nvSpPr>
        <p:spPr>
          <a:xfrm>
            <a:off x="9714772" y="108000"/>
            <a:ext cx="226049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get certified label.txt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C088E9-E7C7-FB3E-640D-CDD5E5063A8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816829" y="1493620"/>
            <a:ext cx="681227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70ABE5-25DC-DA76-ECDF-F5D6C8A3FE7A}"/>
              </a:ext>
            </a:extLst>
          </p:cNvPr>
          <p:cNvSpPr txBox="1"/>
          <p:nvPr/>
        </p:nvSpPr>
        <p:spPr>
          <a:xfrm>
            <a:off x="9498056" y="1170454"/>
            <a:ext cx="2260496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ai suite tech cert frame half width.txt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48F019-2B1B-B647-DB6C-D7E5F713F7B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802458" y="1662798"/>
            <a:ext cx="628639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B2207C-6936-A606-ACD1-59DEA1DE2E68}"/>
              </a:ext>
            </a:extLst>
          </p:cNvPr>
          <p:cNvSpPr txBox="1"/>
          <p:nvPr/>
        </p:nvSpPr>
        <p:spPr>
          <a:xfrm>
            <a:off x="541962" y="1339632"/>
            <a:ext cx="2260496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ai suite business cert frame half width.txt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C2270B-EBF7-5242-E96E-816D225EFE6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890276" y="2661087"/>
            <a:ext cx="681226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CE26D95-FCDD-3671-DDD5-D7ACEB2A5CCD}"/>
              </a:ext>
            </a:extLst>
          </p:cNvPr>
          <p:cNvSpPr txBox="1"/>
          <p:nvPr/>
        </p:nvSpPr>
        <p:spPr>
          <a:xfrm>
            <a:off x="9571502" y="2337921"/>
            <a:ext cx="254220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core business consulting label.txt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AD4FD-0998-54AD-DDEA-7FA5CE39A1E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793848" y="3555834"/>
            <a:ext cx="628639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D3886E-3D92-366A-104D-1EB2D60EFE94}"/>
              </a:ext>
            </a:extLst>
          </p:cNvPr>
          <p:cNvSpPr txBox="1"/>
          <p:nvPr/>
        </p:nvSpPr>
        <p:spPr>
          <a:xfrm>
            <a:off x="276837" y="3232668"/>
            <a:ext cx="251701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business consult course frame full width.txt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D1A7A5-1D2F-C5C0-B5ED-2997FCDD37F7}"/>
              </a:ext>
            </a:extLst>
          </p:cNvPr>
          <p:cNvCxnSpPr>
            <a:cxnSpLocks/>
          </p:cNvCxnSpPr>
          <p:nvPr/>
        </p:nvCxnSpPr>
        <p:spPr>
          <a:xfrm flipV="1">
            <a:off x="8890276" y="4520078"/>
            <a:ext cx="492542" cy="8656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555419-C1B3-58D9-37E6-7077A015934F}"/>
              </a:ext>
            </a:extLst>
          </p:cNvPr>
          <p:cNvSpPr txBox="1"/>
          <p:nvPr/>
        </p:nvSpPr>
        <p:spPr>
          <a:xfrm>
            <a:off x="9389541" y="3873747"/>
            <a:ext cx="2260496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explore more resources label.txt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D70539-E2A2-2A01-1C57-D13D2A9B5CE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693943" y="5942364"/>
            <a:ext cx="26244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E22C09-52A5-FB1F-CE2E-AA9FC5552F68}"/>
              </a:ext>
            </a:extLst>
          </p:cNvPr>
          <p:cNvSpPr txBox="1"/>
          <p:nvPr/>
        </p:nvSpPr>
        <p:spPr>
          <a:xfrm>
            <a:off x="64044" y="5342199"/>
            <a:ext cx="2629899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Widget:</a:t>
            </a:r>
          </a:p>
          <a:p>
            <a:r>
              <a:rPr lang="en-US" dirty="0"/>
              <a:t>Linked to Full Customer catalog with filter for AFAH on the Offer.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915268-B9F3-79A2-5CCF-4805AF2FF684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48088" y="5944419"/>
            <a:ext cx="2031199" cy="6661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1B24D0-A0E9-C5F6-7187-F5CDFBDB2630}"/>
              </a:ext>
            </a:extLst>
          </p:cNvPr>
          <p:cNvSpPr txBox="1"/>
          <p:nvPr/>
        </p:nvSpPr>
        <p:spPr>
          <a:xfrm>
            <a:off x="9279287" y="5621253"/>
            <a:ext cx="226049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quick links.txt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3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7E58E-C2A4-B4F5-77F7-2323152F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793F0-F56C-3A17-AF13-AE82FDE3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95" y="1238588"/>
            <a:ext cx="7592410" cy="51802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04849E-E223-2E02-B743-D64412C084FC}"/>
              </a:ext>
            </a:extLst>
          </p:cNvPr>
          <p:cNvCxnSpPr>
            <a:cxnSpLocks/>
          </p:cNvCxnSpPr>
          <p:nvPr/>
        </p:nvCxnSpPr>
        <p:spPr>
          <a:xfrm flipV="1">
            <a:off x="9183526" y="1098104"/>
            <a:ext cx="0" cy="5652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F33517-7A6D-2555-0FE4-71B002D255DC}"/>
              </a:ext>
            </a:extLst>
          </p:cNvPr>
          <p:cNvSpPr txBox="1"/>
          <p:nvPr/>
        </p:nvSpPr>
        <p:spPr>
          <a:xfrm>
            <a:off x="9183526" y="181537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What’s new in MFT for Customers LP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89A492-848B-D510-3088-A1F9A910F33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28237" y="1051986"/>
            <a:ext cx="1" cy="390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A2AF2F-986E-6065-226C-11A4EFEF5326}"/>
              </a:ext>
            </a:extLst>
          </p:cNvPr>
          <p:cNvSpPr txBox="1"/>
          <p:nvPr/>
        </p:nvSpPr>
        <p:spPr>
          <a:xfrm>
            <a:off x="2072080" y="405655"/>
            <a:ext cx="3112315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MFT Basics LP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DF9486-45F6-77A2-9DA7-ADB570F5F47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731229" y="2436229"/>
            <a:ext cx="317418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BB56D9-C219-869D-1B38-6AFB970196E8}"/>
              </a:ext>
            </a:extLst>
          </p:cNvPr>
          <p:cNvSpPr txBox="1"/>
          <p:nvPr/>
        </p:nvSpPr>
        <p:spPr>
          <a:xfrm>
            <a:off x="10048647" y="2113063"/>
            <a:ext cx="1993237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Core product label.txt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5E32CC-F701-57ED-9EA9-69B35F5D1A6C}"/>
              </a:ext>
            </a:extLst>
          </p:cNvPr>
          <p:cNvSpPr txBox="1"/>
          <p:nvPr/>
        </p:nvSpPr>
        <p:spPr>
          <a:xfrm>
            <a:off x="147849" y="2704159"/>
            <a:ext cx="1993237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widgets – linked to their respective product pages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E75978-2F2E-02E7-6147-1AB9AB9177C1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2141086" y="3304324"/>
            <a:ext cx="203988" cy="177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601DEF-305C-9CC5-AF60-B9C079861972}"/>
              </a:ext>
            </a:extLst>
          </p:cNvPr>
          <p:cNvSpPr txBox="1"/>
          <p:nvPr/>
        </p:nvSpPr>
        <p:spPr>
          <a:xfrm>
            <a:off x="227203" y="4189521"/>
            <a:ext cx="199323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prod </a:t>
            </a:r>
            <a:r>
              <a:rPr lang="en-US" dirty="0" err="1">
                <a:hlinkClick r:id="rId4"/>
              </a:rPr>
              <a:t>ext</a:t>
            </a:r>
            <a:r>
              <a:rPr lang="en-US" dirty="0">
                <a:hlinkClick r:id="rId4"/>
              </a:rPr>
              <a:t> label.txt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C63053-3D60-9A02-5F3F-D42354359555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2220440" y="4374187"/>
            <a:ext cx="671120" cy="1385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71978B-EDE9-7853-3737-A9783CC49D0E}"/>
              </a:ext>
            </a:extLst>
          </p:cNvPr>
          <p:cNvCxnSpPr>
            <a:cxnSpLocks/>
            <a:stCxn id="33" idx="3"/>
            <a:endCxn id="32" idx="1"/>
          </p:cNvCxnSpPr>
          <p:nvPr/>
        </p:nvCxnSpPr>
        <p:spPr>
          <a:xfrm flipV="1">
            <a:off x="9892197" y="4783253"/>
            <a:ext cx="350521" cy="3564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293131-5402-F20A-E877-5C69A46F3825}"/>
              </a:ext>
            </a:extLst>
          </p:cNvPr>
          <p:cNvSpPr txBox="1"/>
          <p:nvPr/>
        </p:nvSpPr>
        <p:spPr>
          <a:xfrm>
            <a:off x="10242718" y="3767590"/>
            <a:ext cx="1799166" cy="2031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widgets linked to a catalog view of the Full Customer catalog filtered to each product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54BF8D-0279-F0D2-CE6B-F275995F95F9}"/>
              </a:ext>
            </a:extLst>
          </p:cNvPr>
          <p:cNvSpPr/>
          <p:nvPr/>
        </p:nvSpPr>
        <p:spPr>
          <a:xfrm>
            <a:off x="2299794" y="4519517"/>
            <a:ext cx="7592403" cy="12403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B340DD-8014-A61D-1ACF-20A7F5AAA024}"/>
              </a:ext>
            </a:extLst>
          </p:cNvPr>
          <p:cNvSpPr/>
          <p:nvPr/>
        </p:nvSpPr>
        <p:spPr>
          <a:xfrm>
            <a:off x="2345074" y="2759393"/>
            <a:ext cx="7547124" cy="13691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33182F-E543-0D75-AFB1-8EFF89A3332F}"/>
              </a:ext>
            </a:extLst>
          </p:cNvPr>
          <p:cNvSpPr txBox="1"/>
          <p:nvPr/>
        </p:nvSpPr>
        <p:spPr>
          <a:xfrm>
            <a:off x="195540" y="5755031"/>
            <a:ext cx="1993237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quick links.txt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1636A08-B87E-8597-FDA9-EB69EA408F3E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2188777" y="6078197"/>
            <a:ext cx="252419" cy="457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AE236C-7006-43CE-5A9F-C1CE959CEB78}"/>
              </a:ext>
            </a:extLst>
          </p:cNvPr>
          <p:cNvSpPr txBox="1"/>
          <p:nvPr/>
        </p:nvSpPr>
        <p:spPr>
          <a:xfrm>
            <a:off x="5930268" y="174773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6"/>
              </a:rPr>
              <a:t>MFT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1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F6D20-06F8-A6FB-1F55-B2067AC5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SecureTransport - 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ADE77-B178-93A7-A44A-E209408A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10" y="881228"/>
            <a:ext cx="5562780" cy="58687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E2BDB-CC91-5B17-43D0-0ABBFA015CF3}"/>
              </a:ext>
            </a:extLst>
          </p:cNvPr>
          <p:cNvCxnSpPr>
            <a:cxnSpLocks/>
          </p:cNvCxnSpPr>
          <p:nvPr/>
        </p:nvCxnSpPr>
        <p:spPr>
          <a:xfrm>
            <a:off x="2960324" y="1342893"/>
            <a:ext cx="5462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26A46E-FE22-9291-6D07-08069F4631D3}"/>
              </a:ext>
            </a:extLst>
          </p:cNvPr>
          <p:cNvSpPr txBox="1"/>
          <p:nvPr/>
        </p:nvSpPr>
        <p:spPr>
          <a:xfrm>
            <a:off x="311351" y="881228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983165-8A61-D3B2-EA50-6C83345EAA6A}"/>
              </a:ext>
            </a:extLst>
          </p:cNvPr>
          <p:cNvCxnSpPr>
            <a:cxnSpLocks/>
          </p:cNvCxnSpPr>
          <p:nvPr/>
        </p:nvCxnSpPr>
        <p:spPr>
          <a:xfrm flipV="1">
            <a:off x="7977930" y="1103538"/>
            <a:ext cx="517096" cy="204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01DF67-0508-295E-C0DA-077B5F5B227B}"/>
              </a:ext>
            </a:extLst>
          </p:cNvPr>
          <p:cNvSpPr txBox="1"/>
          <p:nvPr/>
        </p:nvSpPr>
        <p:spPr>
          <a:xfrm>
            <a:off x="8495026" y="180208"/>
            <a:ext cx="333697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Reserved for custom content widget for when a What’s New item is available.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B2940-135E-05D1-490C-B81EE8B9112B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618447" y="1946031"/>
            <a:ext cx="509501" cy="54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D96973-E434-B360-9745-38125F3FC18F}"/>
              </a:ext>
            </a:extLst>
          </p:cNvPr>
          <p:cNvSpPr txBox="1"/>
          <p:nvPr/>
        </p:nvSpPr>
        <p:spPr>
          <a:xfrm>
            <a:off x="9127948" y="1677550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getting started label.txt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3B95D1-1522-CD8E-8690-AA1C59EEB36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156724" y="2644078"/>
            <a:ext cx="9931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A25D7D-C5D5-A865-7408-0193248A828E}"/>
              </a:ext>
            </a:extLst>
          </p:cNvPr>
          <p:cNvSpPr txBox="1"/>
          <p:nvPr/>
        </p:nvSpPr>
        <p:spPr>
          <a:xfrm>
            <a:off x="311351" y="2320912"/>
            <a:ext cx="2845373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 started course frame full width.txt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D6643-F99D-07CB-7EC9-2A27B7DEAB0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640661" y="2967243"/>
            <a:ext cx="815493" cy="429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CBF2B4-6098-D092-A38A-C6EBDB944BA9}"/>
              </a:ext>
            </a:extLst>
          </p:cNvPr>
          <p:cNvSpPr txBox="1"/>
          <p:nvPr/>
        </p:nvSpPr>
        <p:spPr>
          <a:xfrm>
            <a:off x="9456154" y="2644077"/>
            <a:ext cx="2260496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core learning label.txt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50B7CD-0F7E-F85B-D1E6-5B940E5BB8C0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8640661" y="4043494"/>
            <a:ext cx="671118" cy="27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CB5D1D-8BA4-91A2-DC8D-AC00DC65E04C}"/>
              </a:ext>
            </a:extLst>
          </p:cNvPr>
          <p:cNvSpPr txBox="1"/>
          <p:nvPr/>
        </p:nvSpPr>
        <p:spPr>
          <a:xfrm>
            <a:off x="9311779" y="3584529"/>
            <a:ext cx="263134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rest </a:t>
            </a:r>
            <a:r>
              <a:rPr lang="en-US" dirty="0" err="1">
                <a:hlinkClick r:id="rId7"/>
              </a:rPr>
              <a:t>api</a:t>
            </a:r>
            <a:r>
              <a:rPr lang="en-US" dirty="0">
                <a:hlinkClick r:id="rId7"/>
              </a:rPr>
              <a:t> course frame third width.txt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725764-33FD-41BD-B404-48EB623974B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878972" y="6288335"/>
            <a:ext cx="10370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9CA2F-7F45-8415-8AEE-52EA30B66942}"/>
              </a:ext>
            </a:extLst>
          </p:cNvPr>
          <p:cNvSpPr txBox="1"/>
          <p:nvPr/>
        </p:nvSpPr>
        <p:spPr>
          <a:xfrm>
            <a:off x="7916004" y="5826670"/>
            <a:ext cx="263134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flow engineer course frame third width.txt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ED162E-2DF8-7D20-4EEC-8B8E2458E052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997262" y="5336602"/>
            <a:ext cx="993113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40CE3A-E54D-5AB3-1987-9F47E429797E}"/>
              </a:ext>
            </a:extLst>
          </p:cNvPr>
          <p:cNvSpPr txBox="1"/>
          <p:nvPr/>
        </p:nvSpPr>
        <p:spPr>
          <a:xfrm>
            <a:off x="365919" y="5013436"/>
            <a:ext cx="263134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Admin basics course frame third width.txt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7D8A72-B1CB-E4D5-0C4C-A685CCEB7D1F}"/>
              </a:ext>
            </a:extLst>
          </p:cNvPr>
          <p:cNvSpPr txBox="1"/>
          <p:nvPr/>
        </p:nvSpPr>
        <p:spPr>
          <a:xfrm>
            <a:off x="364842" y="3466858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10"/>
              </a:rPr>
              <a:t>SecureTransport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2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E390BE-224A-A84A-B18C-0A859070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SecureTransport -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F95F-B211-1097-B3AF-F3154AA4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273" y="1216403"/>
            <a:ext cx="6327453" cy="52417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DDCA58-ACC9-8D0F-48F3-77E46088975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221211" y="723033"/>
            <a:ext cx="436953" cy="6150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497605-B236-CBE5-3251-A6E248488CEB}"/>
              </a:ext>
            </a:extLst>
          </p:cNvPr>
          <p:cNvSpPr txBox="1"/>
          <p:nvPr/>
        </p:nvSpPr>
        <p:spPr>
          <a:xfrm>
            <a:off x="8658164" y="399867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get certified label.txt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EAF789-A4F3-1763-8A98-4C231E872FE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118833" y="2066670"/>
            <a:ext cx="308673" cy="1384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C26F2B-0BD8-7638-2C58-3AA68099534E}"/>
              </a:ext>
            </a:extLst>
          </p:cNvPr>
          <p:cNvSpPr txBox="1"/>
          <p:nvPr/>
        </p:nvSpPr>
        <p:spPr>
          <a:xfrm>
            <a:off x="9427506" y="1743504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flow engineer cert course frame half width.txt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7BE49E-BD8C-D972-7E00-23923B2AC5A8}"/>
              </a:ext>
            </a:extLst>
          </p:cNvPr>
          <p:cNvCxnSpPr>
            <a:cxnSpLocks/>
          </p:cNvCxnSpPr>
          <p:nvPr/>
        </p:nvCxnSpPr>
        <p:spPr>
          <a:xfrm>
            <a:off x="2848383" y="2311349"/>
            <a:ext cx="3086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D694D6-6E5F-6447-BF17-A79A9A8DC051}"/>
              </a:ext>
            </a:extLst>
          </p:cNvPr>
          <p:cNvSpPr txBox="1"/>
          <p:nvPr/>
        </p:nvSpPr>
        <p:spPr>
          <a:xfrm>
            <a:off x="144332" y="1979794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admin basics cert course frame half width.txt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5798F-6AA4-FFA2-E3FC-FE3ED0651AD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118833" y="3240104"/>
            <a:ext cx="3086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1A0BE0-AB52-8292-5FFE-F6B4B3225AE6}"/>
              </a:ext>
            </a:extLst>
          </p:cNvPr>
          <p:cNvSpPr txBox="1"/>
          <p:nvPr/>
        </p:nvSpPr>
        <p:spPr>
          <a:xfrm>
            <a:off x="9427506" y="2916938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advanced training label.txt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2390DE-1E24-7624-C70D-4204BEE3A3EF}"/>
              </a:ext>
            </a:extLst>
          </p:cNvPr>
          <p:cNvCxnSpPr>
            <a:cxnSpLocks/>
          </p:cNvCxnSpPr>
          <p:nvPr/>
        </p:nvCxnSpPr>
        <p:spPr>
          <a:xfrm>
            <a:off x="2848383" y="3946254"/>
            <a:ext cx="3086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E0EBB1-D143-0EB6-EF13-2A5AB0E56C1D}"/>
              </a:ext>
            </a:extLst>
          </p:cNvPr>
          <p:cNvSpPr txBox="1"/>
          <p:nvPr/>
        </p:nvSpPr>
        <p:spPr>
          <a:xfrm>
            <a:off x="144332" y="3614699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advanced training course frame half width.txt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781E1F-88E5-A058-EF90-6172C61BB822}"/>
              </a:ext>
            </a:extLst>
          </p:cNvPr>
          <p:cNvCxnSpPr>
            <a:cxnSpLocks/>
          </p:cNvCxnSpPr>
          <p:nvPr/>
        </p:nvCxnSpPr>
        <p:spPr>
          <a:xfrm flipV="1">
            <a:off x="9118833" y="4592585"/>
            <a:ext cx="308673" cy="273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434385-7FA2-1B72-950B-564D625B3525}"/>
              </a:ext>
            </a:extLst>
          </p:cNvPr>
          <p:cNvSpPr txBox="1"/>
          <p:nvPr/>
        </p:nvSpPr>
        <p:spPr>
          <a:xfrm>
            <a:off x="9427506" y="3946254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explore more resources label.txt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2500D9-C7DD-CFD7-1903-B478129137F1}"/>
              </a:ext>
            </a:extLst>
          </p:cNvPr>
          <p:cNvCxnSpPr>
            <a:cxnSpLocks/>
          </p:cNvCxnSpPr>
          <p:nvPr/>
        </p:nvCxnSpPr>
        <p:spPr>
          <a:xfrm>
            <a:off x="2848383" y="5525358"/>
            <a:ext cx="3086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EB83F5-761B-90B7-AC9C-A626EFC36AFD}"/>
              </a:ext>
            </a:extLst>
          </p:cNvPr>
          <p:cNvSpPr txBox="1"/>
          <p:nvPr/>
        </p:nvSpPr>
        <p:spPr>
          <a:xfrm>
            <a:off x="144332" y="4804718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linked to full customer catalog, filtered to 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A4DAB-8E95-8BAD-5324-E62E4592A521}"/>
              </a:ext>
            </a:extLst>
          </p:cNvPr>
          <p:cNvCxnSpPr>
            <a:cxnSpLocks/>
          </p:cNvCxnSpPr>
          <p:nvPr/>
        </p:nvCxnSpPr>
        <p:spPr>
          <a:xfrm flipV="1">
            <a:off x="2848383" y="5581159"/>
            <a:ext cx="2461848" cy="6922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0717CD-C5A2-1A9F-BBCF-4DC855FB3792}"/>
              </a:ext>
            </a:extLst>
          </p:cNvPr>
          <p:cNvSpPr txBox="1"/>
          <p:nvPr/>
        </p:nvSpPr>
        <p:spPr>
          <a:xfrm>
            <a:off x="144332" y="5867511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linked to full customer catalog, filtered to Flow Manager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9CBD3A-F544-7B40-3C8B-A865F1F5CB3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009776" y="5327280"/>
            <a:ext cx="333841" cy="836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25A0EC-6770-F59E-FF21-763CBDE36706}"/>
              </a:ext>
            </a:extLst>
          </p:cNvPr>
          <p:cNvSpPr txBox="1"/>
          <p:nvPr/>
        </p:nvSpPr>
        <p:spPr>
          <a:xfrm>
            <a:off x="9343617" y="4865615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linked to full customer catalog, filtered to Sentinel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7BC465-6D15-BE31-5DDF-8CC27F7B0C0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034944" y="6268231"/>
            <a:ext cx="3086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C76740-137F-941A-C8DA-B1CD8B4A011D}"/>
              </a:ext>
            </a:extLst>
          </p:cNvPr>
          <p:cNvSpPr txBox="1"/>
          <p:nvPr/>
        </p:nvSpPr>
        <p:spPr>
          <a:xfrm>
            <a:off x="9343617" y="5945065"/>
            <a:ext cx="189763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quick links.txt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22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8E404-6A63-258F-8D83-32EA292A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82171"/>
            <a:ext cx="10620000" cy="900000"/>
          </a:xfrm>
        </p:spPr>
        <p:txBody>
          <a:bodyPr/>
          <a:lstStyle/>
          <a:p>
            <a:r>
              <a:rPr lang="en-US" dirty="0"/>
              <a:t>Transfer CFT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59BC75-AF5E-98EF-BC29-6FB205BD9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452" y="1043078"/>
            <a:ext cx="5761096" cy="55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656595-1485-CB4B-2C5E-DC7A8E8F6DA7}"/>
              </a:ext>
            </a:extLst>
          </p:cNvPr>
          <p:cNvCxnSpPr>
            <a:cxnSpLocks/>
          </p:cNvCxnSpPr>
          <p:nvPr/>
        </p:nvCxnSpPr>
        <p:spPr>
          <a:xfrm flipV="1">
            <a:off x="7977930" y="1277709"/>
            <a:ext cx="517096" cy="204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B50E4E-0630-EB42-5893-A4F86CFA6AB4}"/>
              </a:ext>
            </a:extLst>
          </p:cNvPr>
          <p:cNvSpPr txBox="1"/>
          <p:nvPr/>
        </p:nvSpPr>
        <p:spPr>
          <a:xfrm>
            <a:off x="8495026" y="354379"/>
            <a:ext cx="3336973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Reserved for custom content widget for when a What’s New item is available.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14FFFF-5DCE-E992-CD04-9FE3E9357897}"/>
              </a:ext>
            </a:extLst>
          </p:cNvPr>
          <p:cNvCxnSpPr>
            <a:cxnSpLocks/>
          </p:cNvCxnSpPr>
          <p:nvPr/>
        </p:nvCxnSpPr>
        <p:spPr>
          <a:xfrm>
            <a:off x="2960324" y="1517064"/>
            <a:ext cx="5462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916CD6-1890-00BF-EDC1-BC338113C4B9}"/>
              </a:ext>
            </a:extLst>
          </p:cNvPr>
          <p:cNvSpPr txBox="1"/>
          <p:nvPr/>
        </p:nvSpPr>
        <p:spPr>
          <a:xfrm>
            <a:off x="311351" y="1055399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E6F40E-A534-CA53-6F25-A3123B2694A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618447" y="2120202"/>
            <a:ext cx="509501" cy="546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5EFB03-F2C0-14D7-7CCA-2886D529258B}"/>
              </a:ext>
            </a:extLst>
          </p:cNvPr>
          <p:cNvSpPr txBox="1"/>
          <p:nvPr/>
        </p:nvSpPr>
        <p:spPr>
          <a:xfrm>
            <a:off x="9127948" y="1851721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core learning label.txt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35193D-C2AE-A44D-5EFB-273EFA5D9CD4}"/>
              </a:ext>
            </a:extLst>
          </p:cNvPr>
          <p:cNvCxnSpPr>
            <a:cxnSpLocks/>
          </p:cNvCxnSpPr>
          <p:nvPr/>
        </p:nvCxnSpPr>
        <p:spPr>
          <a:xfrm>
            <a:off x="2959825" y="2948071"/>
            <a:ext cx="5467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F976BB-0FDC-F233-CD9D-2A2FB8A20A0A}"/>
              </a:ext>
            </a:extLst>
          </p:cNvPr>
          <p:cNvSpPr txBox="1"/>
          <p:nvPr/>
        </p:nvSpPr>
        <p:spPr>
          <a:xfrm>
            <a:off x="254483" y="2371066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CE1B8-3276-F4AC-3560-17BC37DF71A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887023" y="3298493"/>
            <a:ext cx="419976" cy="3231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8E8FEA-A43B-9045-501D-4D456F2F71C7}"/>
              </a:ext>
            </a:extLst>
          </p:cNvPr>
          <p:cNvSpPr txBox="1"/>
          <p:nvPr/>
        </p:nvSpPr>
        <p:spPr>
          <a:xfrm>
            <a:off x="9306999" y="2975327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0B05C9-48E6-03A9-B7C5-315D33000546}"/>
              </a:ext>
            </a:extLst>
          </p:cNvPr>
          <p:cNvCxnSpPr>
            <a:cxnSpLocks/>
          </p:cNvCxnSpPr>
          <p:nvPr/>
        </p:nvCxnSpPr>
        <p:spPr>
          <a:xfrm>
            <a:off x="2958535" y="3641880"/>
            <a:ext cx="5467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CD7928-7BC0-783F-338C-8910F9A5577B}"/>
              </a:ext>
            </a:extLst>
          </p:cNvPr>
          <p:cNvSpPr txBox="1"/>
          <p:nvPr/>
        </p:nvSpPr>
        <p:spPr>
          <a:xfrm>
            <a:off x="254482" y="3201911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D59C42-6D33-4F88-6112-3CD0D8E7BE1C}"/>
              </a:ext>
            </a:extLst>
          </p:cNvPr>
          <p:cNvCxnSpPr>
            <a:cxnSpLocks/>
          </p:cNvCxnSpPr>
          <p:nvPr/>
        </p:nvCxnSpPr>
        <p:spPr>
          <a:xfrm>
            <a:off x="2958535" y="4552863"/>
            <a:ext cx="54677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A7C3F6-6DA6-3040-9DEB-B917F98E44B3}"/>
              </a:ext>
            </a:extLst>
          </p:cNvPr>
          <p:cNvSpPr txBox="1"/>
          <p:nvPr/>
        </p:nvSpPr>
        <p:spPr>
          <a:xfrm>
            <a:off x="254482" y="4112894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4A5BCA-5076-400E-F9A2-7B682F7F18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797498" y="4229698"/>
            <a:ext cx="5095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699E84-D21C-F96B-13AC-453612DC59FA}"/>
              </a:ext>
            </a:extLst>
          </p:cNvPr>
          <p:cNvSpPr txBox="1"/>
          <p:nvPr/>
        </p:nvSpPr>
        <p:spPr>
          <a:xfrm>
            <a:off x="9306999" y="3906532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2DD0B2-D3E9-E446-17F2-0385014840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797498" y="5160903"/>
            <a:ext cx="5095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F409D0-9E91-F1DD-9DE0-E80741602E63}"/>
              </a:ext>
            </a:extLst>
          </p:cNvPr>
          <p:cNvSpPr txBox="1"/>
          <p:nvPr/>
        </p:nvSpPr>
        <p:spPr>
          <a:xfrm>
            <a:off x="9306999" y="4837737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786DEF-F34E-43A1-56CE-0517C95B106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722175" y="6415272"/>
            <a:ext cx="5095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78E9E4-C58E-658D-0662-987A4DECAA41}"/>
              </a:ext>
            </a:extLst>
          </p:cNvPr>
          <p:cNvSpPr txBox="1"/>
          <p:nvPr/>
        </p:nvSpPr>
        <p:spPr>
          <a:xfrm>
            <a:off x="9231676" y="6092106"/>
            <a:ext cx="270405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getting started label.txt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E9A76E-D663-7FA6-85AE-EA9624D9C482}"/>
              </a:ext>
            </a:extLst>
          </p:cNvPr>
          <p:cNvCxnSpPr>
            <a:cxnSpLocks/>
          </p:cNvCxnSpPr>
          <p:nvPr/>
        </p:nvCxnSpPr>
        <p:spPr>
          <a:xfrm>
            <a:off x="3015404" y="5806081"/>
            <a:ext cx="238710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FEFD68-BBE2-0018-9BB0-860231AFCEDA}"/>
              </a:ext>
            </a:extLst>
          </p:cNvPr>
          <p:cNvSpPr txBox="1"/>
          <p:nvPr/>
        </p:nvSpPr>
        <p:spPr>
          <a:xfrm>
            <a:off x="283562" y="5305032"/>
            <a:ext cx="270405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linked to full customer catalog, filtered to 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9FAD3B-6BAD-D036-9F0E-1D61F27393B9}"/>
              </a:ext>
            </a:extLst>
          </p:cNvPr>
          <p:cNvSpPr txBox="1"/>
          <p:nvPr/>
        </p:nvSpPr>
        <p:spPr>
          <a:xfrm>
            <a:off x="5531079" y="130217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6"/>
              </a:rPr>
              <a:t>Transfer CFT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67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12218"/>
              </p:ext>
            </p:extLst>
          </p:nvPr>
        </p:nvGraphicFramePr>
        <p:xfrm>
          <a:off x="602973" y="1900486"/>
          <a:ext cx="10880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Annarose Peterson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DnD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Docebo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HTML editing software,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hlinkClick r:id="rId3"/>
                        </a:rPr>
                        <a:t>Course Card template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hlinkClick r:id="rId4"/>
                        </a:rPr>
                        <a:t>Graphic for Customer Pages sections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Guide to the set up of the Customer Pages in AU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/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93E189-DDA7-7F55-39F6-999F2113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82848"/>
            <a:ext cx="10545689" cy="5117152"/>
          </a:xfrm>
        </p:spPr>
        <p:txBody>
          <a:bodyPr>
            <a:normAutofit/>
          </a:bodyPr>
          <a:lstStyle/>
          <a:p>
            <a:r>
              <a:rPr lang="en-US" dirty="0"/>
              <a:t>This is a guide on how each customer page was built along with the resources/codes used on the pages.</a:t>
            </a:r>
          </a:p>
          <a:p>
            <a:r>
              <a:rPr lang="en-US" dirty="0"/>
              <a:t>Homepage product cards, and the legend image can be edited on the </a:t>
            </a:r>
            <a:r>
              <a:rPr lang="en-US" dirty="0">
                <a:hlinkClick r:id="rId2"/>
              </a:rPr>
              <a:t>Graphic for Customer Pages </a:t>
            </a:r>
            <a:endParaRPr lang="en-US" dirty="0"/>
          </a:p>
          <a:p>
            <a:r>
              <a:rPr lang="en-US" dirty="0"/>
              <a:t>Course cards are created with the </a:t>
            </a:r>
            <a:r>
              <a:rPr lang="en-US" dirty="0">
                <a:hlinkClick r:id="rId3"/>
              </a:rPr>
              <a:t>AU V2 Generic Thumbnail</a:t>
            </a:r>
            <a:endParaRPr lang="en-US" dirty="0"/>
          </a:p>
          <a:p>
            <a:r>
              <a:rPr lang="en-US" dirty="0"/>
              <a:t>All parts of the pages that use HTML, you can refer to </a:t>
            </a:r>
            <a:r>
              <a:rPr lang="en-US" dirty="0">
                <a:hlinkClick r:id="rId4"/>
              </a:rPr>
              <a:t>How to edit an HTML widget on AU pages.pptx</a:t>
            </a:r>
            <a:r>
              <a:rPr lang="en-US" dirty="0"/>
              <a:t> for instructions on how to edit</a:t>
            </a:r>
          </a:p>
          <a:p>
            <a:r>
              <a:rPr lang="en-US" dirty="0"/>
              <a:t>The course card images all make use of CSS that point to the property “</a:t>
            </a:r>
            <a:r>
              <a:rPr lang="en-US" dirty="0" err="1"/>
              <a:t>aushadow</a:t>
            </a:r>
            <a:r>
              <a:rPr lang="en-US" dirty="0"/>
              <a:t>”, if you are editing HTML widgets, make sure the image tag is updated as follows: </a:t>
            </a:r>
            <a:r>
              <a:rPr lang="en-US" i="1" dirty="0"/>
              <a:t>&lt;image class=“</a:t>
            </a:r>
            <a:r>
              <a:rPr lang="en-US" i="1" dirty="0" err="1"/>
              <a:t>aushadow</a:t>
            </a:r>
            <a:r>
              <a:rPr lang="en-US" i="1" dirty="0"/>
              <a:t>”</a:t>
            </a:r>
          </a:p>
          <a:p>
            <a:r>
              <a:rPr lang="en-US" dirty="0"/>
              <a:t>All images and files associated with customer pages are located here: </a:t>
            </a:r>
            <a:r>
              <a:rPr lang="en-US" dirty="0">
                <a:hlinkClick r:id="rId5"/>
              </a:rPr>
              <a:t>Customer Pages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6CD83-BD3C-803E-BBA4-5D36D916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1433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6BFB6-F0BF-DD8B-D543-64CCBAE2E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08000"/>
            <a:ext cx="9773901" cy="529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Instructions on how to build pages are found here: </a:t>
            </a:r>
            <a:r>
              <a:rPr lang="en-US" dirty="0">
                <a:hlinkClick r:id="rId2"/>
              </a:rPr>
              <a:t>How to set up pages in AU.pptx</a:t>
            </a:r>
            <a:endParaRPr lang="en-US" dirty="0"/>
          </a:p>
          <a:p>
            <a:r>
              <a:rPr lang="en-US" dirty="0"/>
              <a:t>All General Settings for Customer pages are as follows:</a:t>
            </a:r>
          </a:p>
          <a:p>
            <a:pPr lvl="1"/>
            <a:r>
              <a:rPr lang="en-US" b="1" dirty="0"/>
              <a:t>Code</a:t>
            </a:r>
            <a:r>
              <a:rPr lang="en-US" dirty="0"/>
              <a:t>: CUS-XXX</a:t>
            </a:r>
          </a:p>
          <a:p>
            <a:pPr lvl="2"/>
            <a:r>
              <a:rPr lang="en-US" dirty="0"/>
              <a:t>XXX is an abbreviation of the product or description of the page you are building.  </a:t>
            </a:r>
          </a:p>
          <a:p>
            <a:pPr lvl="3"/>
            <a:r>
              <a:rPr lang="en-US" dirty="0"/>
              <a:t>For example, a customer page for Amplify would have the code “CUS-APIM”</a:t>
            </a:r>
          </a:p>
          <a:p>
            <a:pPr lvl="1"/>
            <a:r>
              <a:rPr lang="en-US" b="1" dirty="0"/>
              <a:t>Page Name</a:t>
            </a:r>
            <a:r>
              <a:rPr lang="en-US" dirty="0"/>
              <a:t>: put full page name</a:t>
            </a:r>
          </a:p>
          <a:p>
            <a:pPr lvl="1"/>
            <a:r>
              <a:rPr lang="en-US" b="1" dirty="0"/>
              <a:t>Page Description</a:t>
            </a:r>
            <a:r>
              <a:rPr lang="en-US" dirty="0"/>
              <a:t>: Add a description of what the page is used for</a:t>
            </a:r>
          </a:p>
          <a:p>
            <a:pPr lvl="2"/>
            <a:r>
              <a:rPr lang="en-US" dirty="0"/>
              <a:t>If it is a product page the description should read: “Product Training for Customers”</a:t>
            </a:r>
          </a:p>
          <a:p>
            <a:pPr lvl="1"/>
            <a:r>
              <a:rPr lang="en-US" b="1" dirty="0"/>
              <a:t>Page icon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If it is the homepage, use: </a:t>
            </a:r>
          </a:p>
          <a:p>
            <a:pPr lvl="2"/>
            <a:r>
              <a:rPr lang="en-US" dirty="0"/>
              <a:t>If it is any other customer page, use this icon: </a:t>
            </a:r>
          </a:p>
          <a:p>
            <a:pPr lvl="1"/>
            <a:r>
              <a:rPr lang="en-US" b="1" dirty="0"/>
              <a:t>Additional Page options</a:t>
            </a:r>
            <a:r>
              <a:rPr lang="en-US" dirty="0"/>
              <a:t>:  All options should be turned off.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B0DF4-5C9B-E682-F666-BD511181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General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841B0-5BFE-81CB-A035-DB241A654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72" y="5251644"/>
            <a:ext cx="304762" cy="257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5867D-2D12-BA94-784B-992C0BAAF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23" y="5470390"/>
            <a:ext cx="408289" cy="3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7C68CE-9C81-0FDB-E65A-93B566A04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08000"/>
            <a:ext cx="9824235" cy="5292000"/>
          </a:xfrm>
        </p:spPr>
        <p:txBody>
          <a:bodyPr/>
          <a:lstStyle/>
          <a:p>
            <a:r>
              <a:rPr lang="en-US" dirty="0"/>
              <a:t>Instructions on how to create or manage existing menus are here: </a:t>
            </a:r>
            <a:r>
              <a:rPr lang="en-US" dirty="0">
                <a:hlinkClick r:id="rId2"/>
              </a:rPr>
              <a:t>How to manage menus in AU.pptx</a:t>
            </a:r>
            <a:endParaRPr lang="en-US" dirty="0"/>
          </a:p>
          <a:p>
            <a:r>
              <a:rPr lang="en-US" dirty="0"/>
              <a:t>Menu set up:</a:t>
            </a:r>
          </a:p>
          <a:p>
            <a:pPr lvl="1"/>
            <a:r>
              <a:rPr lang="en-US" dirty="0"/>
              <a:t>New menus for Customers is not necessary, as we have existing ones.</a:t>
            </a:r>
          </a:p>
          <a:p>
            <a:pPr lvl="1"/>
            <a:r>
              <a:rPr lang="en-US" dirty="0"/>
              <a:t>Follow these principles for menus to use when creating new pages or managing existing pages:</a:t>
            </a:r>
          </a:p>
          <a:p>
            <a:pPr lvl="2"/>
            <a:r>
              <a:rPr lang="en-US" dirty="0"/>
              <a:t>If the page must appear on the User menu for customers, add the page to the menu titled </a:t>
            </a:r>
            <a:r>
              <a:rPr lang="en-US" b="1" dirty="0"/>
              <a:t>Customers (menu code: CUS-MENU)</a:t>
            </a:r>
          </a:p>
          <a:p>
            <a:pPr lvl="2"/>
            <a:r>
              <a:rPr lang="en-US" dirty="0"/>
              <a:t>If the page does not need to appear on the user menu, but customers should still have access and visibility to the page, add the page to the menu titled </a:t>
            </a:r>
            <a:r>
              <a:rPr lang="en-US" b="1" dirty="0"/>
              <a:t>Menu to make customer pages visible (menu code: CUS-VIS)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CB7F6E-09B5-B28A-D95C-9D0ACDC7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Settings</a:t>
            </a:r>
          </a:p>
        </p:txBody>
      </p:sp>
    </p:spTree>
    <p:extLst>
      <p:ext uri="{BB962C8B-B14F-4D97-AF65-F5344CB8AC3E}">
        <p14:creationId xmlns:p14="http://schemas.microsoft.com/office/powerpoint/2010/main" val="241056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83A54-68CE-8D05-4E3D-62EA54B6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E178C-03E6-60E2-FE5F-FCC5E419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53" y="919456"/>
            <a:ext cx="4989294" cy="585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78BD24-1AB2-39C5-3890-919BECC2E43C}"/>
              </a:ext>
            </a:extLst>
          </p:cNvPr>
          <p:cNvSpPr/>
          <p:nvPr/>
        </p:nvSpPr>
        <p:spPr>
          <a:xfrm>
            <a:off x="3175353" y="1230573"/>
            <a:ext cx="4989294" cy="13002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8642B-A526-408C-436E-E10593336207}"/>
              </a:ext>
            </a:extLst>
          </p:cNvPr>
          <p:cNvCxnSpPr>
            <a:cxnSpLocks/>
            <a:stCxn id="6" idx="3"/>
            <a:endCxn id="10" idx="2"/>
          </p:cNvCxnSpPr>
          <p:nvPr/>
        </p:nvCxnSpPr>
        <p:spPr>
          <a:xfrm flipV="1">
            <a:off x="8164647" y="1308329"/>
            <a:ext cx="2084953" cy="57239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B3902-C9CF-3802-C986-CD15B7B62675}"/>
              </a:ext>
            </a:extLst>
          </p:cNvPr>
          <p:cNvSpPr txBox="1"/>
          <p:nvPr/>
        </p:nvSpPr>
        <p:spPr>
          <a:xfrm>
            <a:off x="8399827" y="108000"/>
            <a:ext cx="3699545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widget.  Images for solutions are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</a:t>
            </a:r>
          </a:p>
          <a:p>
            <a:r>
              <a:rPr lang="en-US" dirty="0"/>
              <a:t>HTML frame: </a:t>
            </a:r>
            <a:r>
              <a:rPr lang="en-US" dirty="0">
                <a:hlinkClick r:id="rId4"/>
              </a:rPr>
              <a:t>Framework for Select </a:t>
            </a:r>
            <a:r>
              <a:rPr lang="en-US" dirty="0" err="1">
                <a:hlinkClick r:id="rId4"/>
              </a:rPr>
              <a:t>Productline</a:t>
            </a:r>
            <a:r>
              <a:rPr lang="en-US" dirty="0">
                <a:hlinkClick r:id="rId4"/>
              </a:rPr>
              <a:t> widget.txt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8390A-AA15-8852-D67D-BEB10EA76EFE}"/>
              </a:ext>
            </a:extLst>
          </p:cNvPr>
          <p:cNvSpPr/>
          <p:nvPr/>
        </p:nvSpPr>
        <p:spPr>
          <a:xfrm>
            <a:off x="3175353" y="2530866"/>
            <a:ext cx="3300778" cy="9123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6B73A8-BD24-EC25-BCE7-4F944317F51B}"/>
              </a:ext>
            </a:extLst>
          </p:cNvPr>
          <p:cNvCxnSpPr>
            <a:cxnSpLocks/>
          </p:cNvCxnSpPr>
          <p:nvPr/>
        </p:nvCxnSpPr>
        <p:spPr>
          <a:xfrm>
            <a:off x="2390862" y="2530866"/>
            <a:ext cx="784491" cy="45995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5AC1A8-35C7-0C9F-8DA0-68B6C5476695}"/>
              </a:ext>
            </a:extLst>
          </p:cNvPr>
          <p:cNvSpPr txBox="1"/>
          <p:nvPr/>
        </p:nvSpPr>
        <p:spPr>
          <a:xfrm>
            <a:off x="120683" y="1641651"/>
            <a:ext cx="227017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can be edited here: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69BABD-BC1C-3244-BDE2-0685331951D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000144" y="2853177"/>
            <a:ext cx="619988" cy="3441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A7BACF-B9DD-D015-4B36-AEC737CA0182}"/>
              </a:ext>
            </a:extLst>
          </p:cNvPr>
          <p:cNvSpPr txBox="1"/>
          <p:nvPr/>
        </p:nvSpPr>
        <p:spPr>
          <a:xfrm>
            <a:off x="8620132" y="2391512"/>
            <a:ext cx="227017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Profile widget</a:t>
            </a:r>
          </a:p>
          <a:p>
            <a:r>
              <a:rPr lang="en-US" dirty="0"/>
              <a:t>Include options for My activities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03C35D-F8B8-5A9E-69C9-57831603BC6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089833" y="3679589"/>
            <a:ext cx="619988" cy="311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6C7327-600D-4D82-CFB8-8A7E6FB9418F}"/>
              </a:ext>
            </a:extLst>
          </p:cNvPr>
          <p:cNvSpPr txBox="1"/>
          <p:nvPr/>
        </p:nvSpPr>
        <p:spPr>
          <a:xfrm>
            <a:off x="8709821" y="3494923"/>
            <a:ext cx="227017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Calendar widget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A810C7-CF49-3C7B-462E-B556096342E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685185" y="4000663"/>
            <a:ext cx="579857" cy="2791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2661D8-0B6A-E61C-9C41-0207AE7A77F1}"/>
              </a:ext>
            </a:extLst>
          </p:cNvPr>
          <p:cNvSpPr txBox="1"/>
          <p:nvPr/>
        </p:nvSpPr>
        <p:spPr>
          <a:xfrm>
            <a:off x="415006" y="3123500"/>
            <a:ext cx="2270179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Task widget.</a:t>
            </a:r>
          </a:p>
          <a:p>
            <a:r>
              <a:rPr lang="en-US" dirty="0"/>
              <a:t>Three tabs included on this widget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1BCF44-E670-2A30-6553-5BF5E7D52A0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8127240" y="5256420"/>
            <a:ext cx="657395" cy="5410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168BB8-D478-9D80-0E17-DBB9D7D9302E}"/>
              </a:ext>
            </a:extLst>
          </p:cNvPr>
          <p:cNvSpPr txBox="1"/>
          <p:nvPr/>
        </p:nvSpPr>
        <p:spPr>
          <a:xfrm>
            <a:off x="8784635" y="4656255"/>
            <a:ext cx="2270179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Catalog widget.  Set to display only the “Full Customer” catalog, in calendar view.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944B6-4C69-FF96-6EA0-9CD09434F111}"/>
              </a:ext>
            </a:extLst>
          </p:cNvPr>
          <p:cNvSpPr txBox="1"/>
          <p:nvPr/>
        </p:nvSpPr>
        <p:spPr>
          <a:xfrm>
            <a:off x="210372" y="5421565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5"/>
              </a:rPr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84C67C-8686-F2EC-655B-80B1E30C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APIM Product Page Part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85166-2F29-20C6-258D-C8D7E83BB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78" y="920755"/>
            <a:ext cx="6520043" cy="59372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A92133-703B-AAA9-64D0-D95A128C32B7}"/>
              </a:ext>
            </a:extLst>
          </p:cNvPr>
          <p:cNvCxnSpPr>
            <a:cxnSpLocks/>
          </p:cNvCxnSpPr>
          <p:nvPr/>
        </p:nvCxnSpPr>
        <p:spPr>
          <a:xfrm>
            <a:off x="2648973" y="1469665"/>
            <a:ext cx="4046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99FA3F-4840-0832-307C-420CCC74CB28}"/>
              </a:ext>
            </a:extLst>
          </p:cNvPr>
          <p:cNvSpPr txBox="1"/>
          <p:nvPr/>
        </p:nvSpPr>
        <p:spPr>
          <a:xfrm>
            <a:off x="0" y="1008000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968A3-6C26-968F-B6BA-7F8764D24CAD}"/>
              </a:ext>
            </a:extLst>
          </p:cNvPr>
          <p:cNvCxnSpPr>
            <a:cxnSpLocks/>
          </p:cNvCxnSpPr>
          <p:nvPr/>
        </p:nvCxnSpPr>
        <p:spPr>
          <a:xfrm flipV="1">
            <a:off x="8959442" y="1311943"/>
            <a:ext cx="602659" cy="23163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F8F703-42CF-B60D-78B5-9D4E09CB218E}"/>
              </a:ext>
            </a:extLst>
          </p:cNvPr>
          <p:cNvSpPr txBox="1"/>
          <p:nvPr/>
        </p:nvSpPr>
        <p:spPr>
          <a:xfrm>
            <a:off x="9543026" y="388613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What’s new in Amplify Learning plan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DCA5D7-6ED7-5499-DB76-C9105A7A6E88}"/>
              </a:ext>
            </a:extLst>
          </p:cNvPr>
          <p:cNvCxnSpPr>
            <a:cxnSpLocks/>
          </p:cNvCxnSpPr>
          <p:nvPr/>
        </p:nvCxnSpPr>
        <p:spPr>
          <a:xfrm>
            <a:off x="9148194" y="2124698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66CB79-1DF7-FE11-AA63-59B6F50C8BAA}"/>
              </a:ext>
            </a:extLst>
          </p:cNvPr>
          <p:cNvSpPr txBox="1"/>
          <p:nvPr/>
        </p:nvSpPr>
        <p:spPr>
          <a:xfrm>
            <a:off x="9543026" y="1916707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Get started label.txt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F9B6DB-C0B7-9F11-FE0C-EC11E473DAAB}"/>
              </a:ext>
            </a:extLst>
          </p:cNvPr>
          <p:cNvCxnSpPr>
            <a:cxnSpLocks/>
          </p:cNvCxnSpPr>
          <p:nvPr/>
        </p:nvCxnSpPr>
        <p:spPr>
          <a:xfrm>
            <a:off x="2747394" y="2846266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8D44F6-86BD-6A8D-5B7C-FE5011ABBB75}"/>
              </a:ext>
            </a:extLst>
          </p:cNvPr>
          <p:cNvSpPr txBox="1"/>
          <p:nvPr/>
        </p:nvSpPr>
        <p:spPr>
          <a:xfrm>
            <a:off x="184559" y="2646664"/>
            <a:ext cx="2557668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 started courses frame.txt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286633-DE16-A9BD-42C6-652ACEF8EE9F}"/>
              </a:ext>
            </a:extLst>
          </p:cNvPr>
          <p:cNvCxnSpPr>
            <a:cxnSpLocks/>
          </p:cNvCxnSpPr>
          <p:nvPr/>
        </p:nvCxnSpPr>
        <p:spPr>
          <a:xfrm>
            <a:off x="9148194" y="3756723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35CFA2-F173-C33B-E1E6-8C62A3FFD1ED}"/>
              </a:ext>
            </a:extLst>
          </p:cNvPr>
          <p:cNvSpPr txBox="1"/>
          <p:nvPr/>
        </p:nvSpPr>
        <p:spPr>
          <a:xfrm>
            <a:off x="9543026" y="3548732"/>
            <a:ext cx="253712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 err="1">
                <a:hlinkClick r:id="rId6"/>
              </a:rPr>
              <a:t>elearning</a:t>
            </a:r>
            <a:r>
              <a:rPr lang="en-US" dirty="0">
                <a:hlinkClick r:id="rId6"/>
              </a:rPr>
              <a:t> label.txt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6E6F15-1601-9EE6-C517-FC2459C1E8E7}"/>
              </a:ext>
            </a:extLst>
          </p:cNvPr>
          <p:cNvCxnSpPr>
            <a:cxnSpLocks/>
          </p:cNvCxnSpPr>
          <p:nvPr/>
        </p:nvCxnSpPr>
        <p:spPr>
          <a:xfrm>
            <a:off x="9216906" y="4737900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8979EE-AD08-EAC8-9AA9-67A5D10A7856}"/>
              </a:ext>
            </a:extLst>
          </p:cNvPr>
          <p:cNvSpPr txBox="1"/>
          <p:nvPr/>
        </p:nvSpPr>
        <p:spPr>
          <a:xfrm>
            <a:off x="9611738" y="4529909"/>
            <a:ext cx="2376130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Manage APIs </a:t>
            </a:r>
            <a:r>
              <a:rPr lang="en-US" dirty="0" err="1">
                <a:hlinkClick r:id="rId7"/>
              </a:rPr>
              <a:t>elearning</a:t>
            </a:r>
            <a:r>
              <a:rPr lang="en-US" dirty="0">
                <a:hlinkClick r:id="rId7"/>
              </a:rPr>
              <a:t> frame full width.txt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3CD2B3-8187-CF9F-4B48-EED896F7B015}"/>
              </a:ext>
            </a:extLst>
          </p:cNvPr>
          <p:cNvCxnSpPr>
            <a:cxnSpLocks/>
          </p:cNvCxnSpPr>
          <p:nvPr/>
        </p:nvCxnSpPr>
        <p:spPr>
          <a:xfrm>
            <a:off x="2742227" y="6102190"/>
            <a:ext cx="18700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91E915-F393-D0AA-815E-F13DD4FBB700}"/>
              </a:ext>
            </a:extLst>
          </p:cNvPr>
          <p:cNvCxnSpPr>
            <a:cxnSpLocks/>
          </p:cNvCxnSpPr>
          <p:nvPr/>
        </p:nvCxnSpPr>
        <p:spPr>
          <a:xfrm>
            <a:off x="8792013" y="6199906"/>
            <a:ext cx="6223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B113F3-CC65-3E5D-1F96-39A6DEEEFD08}"/>
              </a:ext>
            </a:extLst>
          </p:cNvPr>
          <p:cNvSpPr txBox="1"/>
          <p:nvPr/>
        </p:nvSpPr>
        <p:spPr>
          <a:xfrm>
            <a:off x="222319" y="5640525"/>
            <a:ext cx="2547757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</a:t>
            </a:r>
          </a:p>
          <a:p>
            <a:r>
              <a:rPr lang="en-US" dirty="0">
                <a:hlinkClick r:id="rId8"/>
              </a:rPr>
              <a:t>APIM 7.7 </a:t>
            </a:r>
            <a:r>
              <a:rPr lang="en-US" dirty="0" err="1">
                <a:hlinkClick r:id="rId8"/>
              </a:rPr>
              <a:t>elearning</a:t>
            </a:r>
            <a:r>
              <a:rPr lang="en-US" dirty="0">
                <a:hlinkClick r:id="rId8"/>
              </a:rPr>
              <a:t> frame half page width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4CA82C-5097-97DB-A1BB-2394CA8764D1}"/>
              </a:ext>
            </a:extLst>
          </p:cNvPr>
          <p:cNvSpPr txBox="1"/>
          <p:nvPr/>
        </p:nvSpPr>
        <p:spPr>
          <a:xfrm>
            <a:off x="70678" y="4025749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9"/>
              </a:rPr>
              <a:t>Amplify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6B6549-6767-097A-F5AE-432468ADCCDB}"/>
              </a:ext>
            </a:extLst>
          </p:cNvPr>
          <p:cNvSpPr txBox="1"/>
          <p:nvPr/>
        </p:nvSpPr>
        <p:spPr>
          <a:xfrm>
            <a:off x="9421923" y="5599742"/>
            <a:ext cx="2545357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</a:t>
            </a:r>
          </a:p>
          <a:p>
            <a:r>
              <a:rPr lang="en-US" dirty="0">
                <a:hlinkClick r:id="rId10"/>
              </a:rPr>
              <a:t>Enterprise </a:t>
            </a:r>
            <a:r>
              <a:rPr lang="en-US" dirty="0" err="1">
                <a:hlinkClick r:id="rId10"/>
              </a:rPr>
              <a:t>markeplace</a:t>
            </a:r>
            <a:r>
              <a:rPr lang="en-US" dirty="0">
                <a:hlinkClick r:id="rId10"/>
              </a:rPr>
              <a:t> </a:t>
            </a:r>
            <a:r>
              <a:rPr lang="en-US" dirty="0" err="1">
                <a:hlinkClick r:id="rId10"/>
              </a:rPr>
              <a:t>elearning</a:t>
            </a:r>
            <a:r>
              <a:rPr lang="en-US" dirty="0">
                <a:hlinkClick r:id="rId10"/>
              </a:rPr>
              <a:t> frame half width.txt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3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AB7A3-18BE-0AB5-1D63-C7DF980C0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246" y="1008000"/>
            <a:ext cx="6045509" cy="51830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F61C49-9E8B-74D7-AAC2-9E39D17A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APIM Product Page Part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375700-CD35-731E-FE6D-EBA0D5A44183}"/>
              </a:ext>
            </a:extLst>
          </p:cNvPr>
          <p:cNvCxnSpPr>
            <a:cxnSpLocks/>
          </p:cNvCxnSpPr>
          <p:nvPr/>
        </p:nvCxnSpPr>
        <p:spPr>
          <a:xfrm>
            <a:off x="8885891" y="1215991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F50A5A-8315-4347-9F83-905DD90E7370}"/>
              </a:ext>
            </a:extLst>
          </p:cNvPr>
          <p:cNvSpPr txBox="1"/>
          <p:nvPr/>
        </p:nvSpPr>
        <p:spPr>
          <a:xfrm>
            <a:off x="9280723" y="892825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3"/>
              </a:rPr>
              <a:t>Instructor led training label.txt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A53629-D10D-89F3-33DF-6B3CC064E99F}"/>
              </a:ext>
            </a:extLst>
          </p:cNvPr>
          <p:cNvCxnSpPr>
            <a:cxnSpLocks/>
          </p:cNvCxnSpPr>
          <p:nvPr/>
        </p:nvCxnSpPr>
        <p:spPr>
          <a:xfrm>
            <a:off x="2757912" y="1846829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6F7A8F-ACEF-5E36-31A6-09291DAEFF59}"/>
              </a:ext>
            </a:extLst>
          </p:cNvPr>
          <p:cNvSpPr txBox="1"/>
          <p:nvPr/>
        </p:nvSpPr>
        <p:spPr>
          <a:xfrm>
            <a:off x="128013" y="1528082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APIM 7.7 ILT frame full width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D67762-8DE4-55B4-DB31-77DEA0E8B98B}"/>
              </a:ext>
            </a:extLst>
          </p:cNvPr>
          <p:cNvCxnSpPr>
            <a:cxnSpLocks/>
          </p:cNvCxnSpPr>
          <p:nvPr/>
        </p:nvCxnSpPr>
        <p:spPr>
          <a:xfrm>
            <a:off x="8885891" y="2849210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A4AD62-05CB-55CF-98D5-1F5FCBC9281C}"/>
              </a:ext>
            </a:extLst>
          </p:cNvPr>
          <p:cNvSpPr txBox="1"/>
          <p:nvPr/>
        </p:nvSpPr>
        <p:spPr>
          <a:xfrm>
            <a:off x="9280723" y="2526044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Get certified label.txt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20463-3DDD-FDCE-8A9E-7ADB1B6FCA82}"/>
              </a:ext>
            </a:extLst>
          </p:cNvPr>
          <p:cNvCxnSpPr>
            <a:cxnSpLocks/>
          </p:cNvCxnSpPr>
          <p:nvPr/>
        </p:nvCxnSpPr>
        <p:spPr>
          <a:xfrm>
            <a:off x="9039257" y="4587129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DA0A79-42FC-BC35-2922-DDAAFA8CD11C}"/>
              </a:ext>
            </a:extLst>
          </p:cNvPr>
          <p:cNvSpPr txBox="1"/>
          <p:nvPr/>
        </p:nvSpPr>
        <p:spPr>
          <a:xfrm>
            <a:off x="9434089" y="4263963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explore more resources label.txt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BC2A34-9A5D-D3FB-D913-DD04D25A8A34}"/>
              </a:ext>
            </a:extLst>
          </p:cNvPr>
          <p:cNvCxnSpPr>
            <a:cxnSpLocks/>
          </p:cNvCxnSpPr>
          <p:nvPr/>
        </p:nvCxnSpPr>
        <p:spPr>
          <a:xfrm>
            <a:off x="8956765" y="6001883"/>
            <a:ext cx="3948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4C02D3-B74F-3454-732D-F09B8DB9719C}"/>
              </a:ext>
            </a:extLst>
          </p:cNvPr>
          <p:cNvSpPr txBox="1"/>
          <p:nvPr/>
        </p:nvSpPr>
        <p:spPr>
          <a:xfrm>
            <a:off x="9351597" y="5678717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quick links.txt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E31E03-0EC7-812A-DE1A-0A8B07A21372}"/>
              </a:ext>
            </a:extLst>
          </p:cNvPr>
          <p:cNvCxnSpPr>
            <a:cxnSpLocks/>
          </p:cNvCxnSpPr>
          <p:nvPr/>
        </p:nvCxnSpPr>
        <p:spPr>
          <a:xfrm>
            <a:off x="2836807" y="3063342"/>
            <a:ext cx="426510" cy="25869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B48BB2-731C-07F6-C4DF-830827981BC5}"/>
              </a:ext>
            </a:extLst>
          </p:cNvPr>
          <p:cNvSpPr txBox="1"/>
          <p:nvPr/>
        </p:nvSpPr>
        <p:spPr>
          <a:xfrm>
            <a:off x="210504" y="2505670"/>
            <a:ext cx="2629899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APIM 7.7 get certified frame full width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735CD6-C230-F712-A5E2-14CC4075D4BB}"/>
              </a:ext>
            </a:extLst>
          </p:cNvPr>
          <p:cNvCxnSpPr>
            <a:cxnSpLocks/>
          </p:cNvCxnSpPr>
          <p:nvPr/>
        </p:nvCxnSpPr>
        <p:spPr>
          <a:xfrm flipV="1">
            <a:off x="2840404" y="5214164"/>
            <a:ext cx="2335603" cy="2798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F1CC4B-BC86-70CB-B4B7-9BC47247B6AF}"/>
              </a:ext>
            </a:extLst>
          </p:cNvPr>
          <p:cNvSpPr txBox="1"/>
          <p:nvPr/>
        </p:nvSpPr>
        <p:spPr>
          <a:xfrm>
            <a:off x="210504" y="4838593"/>
            <a:ext cx="2629899" cy="147732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Widget:</a:t>
            </a:r>
          </a:p>
          <a:p>
            <a:r>
              <a:rPr lang="en-US" dirty="0"/>
              <a:t>Linked to Full Customer catalog with filter for Amplify API Management on the Offer.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8D1330-4419-E1A4-1D5A-77784DFC70C1}"/>
              </a:ext>
            </a:extLst>
          </p:cNvPr>
          <p:cNvSpPr txBox="1"/>
          <p:nvPr/>
        </p:nvSpPr>
        <p:spPr>
          <a:xfrm>
            <a:off x="203311" y="3700937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9"/>
              </a:rPr>
              <a:t>Amplify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3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8BCFBB-0DB9-CFAE-4047-C14B0BC8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B2B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238F6-C1A8-43E0-D54C-D5BEDD19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972" y="1216405"/>
            <a:ext cx="4798055" cy="56415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58B879-432C-2847-31EA-CFA26D67147E}"/>
              </a:ext>
            </a:extLst>
          </p:cNvPr>
          <p:cNvCxnSpPr>
            <a:cxnSpLocks/>
          </p:cNvCxnSpPr>
          <p:nvPr/>
        </p:nvCxnSpPr>
        <p:spPr>
          <a:xfrm>
            <a:off x="4175769" y="650538"/>
            <a:ext cx="354286" cy="7000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30F1C6-D506-A8C4-56A5-409E659711D8}"/>
              </a:ext>
            </a:extLst>
          </p:cNvPr>
          <p:cNvSpPr txBox="1"/>
          <p:nvPr/>
        </p:nvSpPr>
        <p:spPr>
          <a:xfrm>
            <a:off x="1526796" y="188873"/>
            <a:ext cx="264847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widget.  Image from </a:t>
            </a:r>
            <a:r>
              <a:rPr lang="en-US" dirty="0">
                <a:hlinkClick r:id="rId3"/>
              </a:rPr>
              <a:t>Graphic for customer pages</a:t>
            </a:r>
            <a:r>
              <a:rPr lang="en-US" dirty="0"/>
              <a:t>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5094F4-AAFE-BC25-315D-1A3F587DCF1E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380602" y="1380537"/>
            <a:ext cx="1438662" cy="2553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B3023-5B7F-F088-9FDD-F644BB3C8610}"/>
              </a:ext>
            </a:extLst>
          </p:cNvPr>
          <p:cNvSpPr txBox="1"/>
          <p:nvPr/>
        </p:nvSpPr>
        <p:spPr>
          <a:xfrm>
            <a:off x="8495027" y="180208"/>
            <a:ext cx="26484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widget. Linked to the most recent B2B Customer Tech enablement course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0150EC-58D2-6037-587C-04E9236A173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426740" y="1869890"/>
            <a:ext cx="292764" cy="26319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B22C12-8D13-9A39-A171-3CB279C419D2}"/>
              </a:ext>
            </a:extLst>
          </p:cNvPr>
          <p:cNvSpPr txBox="1"/>
          <p:nvPr/>
        </p:nvSpPr>
        <p:spPr>
          <a:xfrm>
            <a:off x="8719504" y="1685224"/>
            <a:ext cx="3472496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4"/>
              </a:rPr>
              <a:t>get started label.txt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CF163E-52E1-B8D5-96F3-F555B746D21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218030" y="1804703"/>
            <a:ext cx="699629" cy="6401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400EBA8-AC8E-04B9-CD40-D06ED85E57BC}"/>
              </a:ext>
            </a:extLst>
          </p:cNvPr>
          <p:cNvSpPr txBox="1"/>
          <p:nvPr/>
        </p:nvSpPr>
        <p:spPr>
          <a:xfrm>
            <a:off x="145409" y="1343038"/>
            <a:ext cx="3072621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5"/>
              </a:rPr>
              <a:t>check your knowledge third column width for get started section.txt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94FEA-0609-D532-FC64-B9D19CA0B69D}"/>
              </a:ext>
            </a:extLst>
          </p:cNvPr>
          <p:cNvSpPr txBox="1"/>
          <p:nvPr/>
        </p:nvSpPr>
        <p:spPr>
          <a:xfrm>
            <a:off x="8841146" y="2111593"/>
            <a:ext cx="3205445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6"/>
              </a:rPr>
              <a:t>get started </a:t>
            </a:r>
            <a:r>
              <a:rPr lang="en-US" dirty="0" err="1">
                <a:hlinkClick r:id="rId6"/>
              </a:rPr>
              <a:t>elearning</a:t>
            </a:r>
            <a:r>
              <a:rPr lang="en-US" dirty="0">
                <a:hlinkClick r:id="rId6"/>
              </a:rPr>
              <a:t> two third column width.txt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43D6E7-87FD-07CB-7306-1DBDBB2CE740}"/>
              </a:ext>
            </a:extLst>
          </p:cNvPr>
          <p:cNvCxnSpPr>
            <a:cxnSpLocks/>
          </p:cNvCxnSpPr>
          <p:nvPr/>
        </p:nvCxnSpPr>
        <p:spPr>
          <a:xfrm>
            <a:off x="8352637" y="2584375"/>
            <a:ext cx="488509" cy="1742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84DF579-0941-486C-51B5-EBD7FEFAACD4}"/>
              </a:ext>
            </a:extLst>
          </p:cNvPr>
          <p:cNvCxnSpPr>
            <a:cxnSpLocks/>
          </p:cNvCxnSpPr>
          <p:nvPr/>
        </p:nvCxnSpPr>
        <p:spPr>
          <a:xfrm>
            <a:off x="3350853" y="3047997"/>
            <a:ext cx="488511" cy="2453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CC50C-F780-D2A0-1725-0E8F4DA10CFE}"/>
              </a:ext>
            </a:extLst>
          </p:cNvPr>
          <p:cNvSpPr txBox="1"/>
          <p:nvPr/>
        </p:nvSpPr>
        <p:spPr>
          <a:xfrm>
            <a:off x="720954" y="2407831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7"/>
              </a:rPr>
              <a:t>core learning label.txt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01E0C-ABF7-5E17-F726-B360D53EC179}"/>
              </a:ext>
            </a:extLst>
          </p:cNvPr>
          <p:cNvSpPr txBox="1"/>
          <p:nvPr/>
        </p:nvSpPr>
        <p:spPr>
          <a:xfrm>
            <a:off x="108218" y="4086606"/>
            <a:ext cx="3072620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8"/>
              </a:rPr>
              <a:t>get certified label half width.txt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60B1C-85F6-D996-C053-AD3B6B81234C}"/>
              </a:ext>
            </a:extLst>
          </p:cNvPr>
          <p:cNvCxnSpPr>
            <a:cxnSpLocks/>
          </p:cNvCxnSpPr>
          <p:nvPr/>
        </p:nvCxnSpPr>
        <p:spPr>
          <a:xfrm>
            <a:off x="3191886" y="4267549"/>
            <a:ext cx="632095" cy="20378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4EA61D-9319-FAFC-4A6E-93466AFE5C79}"/>
              </a:ext>
            </a:extLst>
          </p:cNvPr>
          <p:cNvSpPr txBox="1"/>
          <p:nvPr/>
        </p:nvSpPr>
        <p:spPr>
          <a:xfrm>
            <a:off x="108218" y="4822589"/>
            <a:ext cx="307261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9"/>
              </a:rPr>
              <a:t>get certified course frame half width.txt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A66A0E-1D40-8D30-B0A7-C3E742845E50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180837" y="5145754"/>
            <a:ext cx="736822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971AAA-408D-C254-1F07-5A310988E6F9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3549248" y="6145442"/>
            <a:ext cx="1871438" cy="232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1904CE-0E8C-CB81-6E14-2DAB56D9263F}"/>
              </a:ext>
            </a:extLst>
          </p:cNvPr>
          <p:cNvSpPr txBox="1"/>
          <p:nvPr/>
        </p:nvSpPr>
        <p:spPr>
          <a:xfrm>
            <a:off x="919349" y="5568519"/>
            <a:ext cx="2629899" cy="120032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Custom Content Widget:</a:t>
            </a:r>
          </a:p>
          <a:p>
            <a:r>
              <a:rPr lang="en-US" dirty="0"/>
              <a:t>Linked to Full Customer catalog with filter for B2B on the Offer.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57D9E5-A737-1886-758C-753563134BEB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274343" y="4617865"/>
            <a:ext cx="543052" cy="2710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FABC55-7CE3-BECC-3B7E-50AD15BCE0FC}"/>
              </a:ext>
            </a:extLst>
          </p:cNvPr>
          <p:cNvSpPr txBox="1"/>
          <p:nvPr/>
        </p:nvSpPr>
        <p:spPr>
          <a:xfrm>
            <a:off x="8817395" y="4294699"/>
            <a:ext cx="3002693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0"/>
              </a:rPr>
              <a:t>advanced course frame half width.txt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436947-0524-C34C-0F8D-847F553C84A7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380602" y="3763441"/>
            <a:ext cx="593367" cy="7285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0CB5F8-584F-5954-D3DC-2DA137BB67AD}"/>
              </a:ext>
            </a:extLst>
          </p:cNvPr>
          <p:cNvSpPr txBox="1"/>
          <p:nvPr/>
        </p:nvSpPr>
        <p:spPr>
          <a:xfrm>
            <a:off x="8973969" y="3440275"/>
            <a:ext cx="306982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1"/>
              </a:rPr>
              <a:t>Advanced label half width.txt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1FA282-2BF2-58DA-0179-59A2D5F99157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8448956" y="5386322"/>
            <a:ext cx="298513" cy="2810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94C43CF-1E48-397D-9BA0-19D5F38CC1A9}"/>
              </a:ext>
            </a:extLst>
          </p:cNvPr>
          <p:cNvSpPr txBox="1"/>
          <p:nvPr/>
        </p:nvSpPr>
        <p:spPr>
          <a:xfrm>
            <a:off x="8747469" y="5063156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2"/>
              </a:rPr>
              <a:t>explore more resources label.txt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79552FB-B0D8-49FC-45D8-F67C1017FDDB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6786694" y="6250935"/>
            <a:ext cx="1932810" cy="4268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138879-6E40-6EC4-07A2-C2C3289202D4}"/>
              </a:ext>
            </a:extLst>
          </p:cNvPr>
          <p:cNvSpPr txBox="1"/>
          <p:nvPr/>
        </p:nvSpPr>
        <p:spPr>
          <a:xfrm>
            <a:off x="8719504" y="5927769"/>
            <a:ext cx="2629899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3"/>
              </a:rPr>
              <a:t>quick links.txt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771C72E-D1FE-904E-A534-1C06FB97C164}"/>
              </a:ext>
            </a:extLst>
          </p:cNvPr>
          <p:cNvCxnSpPr>
            <a:cxnSpLocks/>
          </p:cNvCxnSpPr>
          <p:nvPr/>
        </p:nvCxnSpPr>
        <p:spPr>
          <a:xfrm>
            <a:off x="3429149" y="3580749"/>
            <a:ext cx="394832" cy="1607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21F333-0AED-969E-1BC6-DC616C6D3FC9}"/>
              </a:ext>
            </a:extLst>
          </p:cNvPr>
          <p:cNvSpPr txBox="1"/>
          <p:nvPr/>
        </p:nvSpPr>
        <p:spPr>
          <a:xfrm>
            <a:off x="292870" y="3247218"/>
            <a:ext cx="314603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HTML Widget: </a:t>
            </a:r>
            <a:r>
              <a:rPr lang="en-US" dirty="0">
                <a:hlinkClick r:id="rId14"/>
              </a:rPr>
              <a:t>core learning frame full width.txt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D6006-445D-29C5-20AC-FF5215566812}"/>
              </a:ext>
            </a:extLst>
          </p:cNvPr>
          <p:cNvSpPr txBox="1"/>
          <p:nvPr/>
        </p:nvSpPr>
        <p:spPr>
          <a:xfrm>
            <a:off x="5028451" y="154576"/>
            <a:ext cx="2633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images and html frameworks found here: </a:t>
            </a:r>
            <a:r>
              <a:rPr lang="en-US" dirty="0">
                <a:hlinkClick r:id="rId15"/>
              </a:rPr>
              <a:t>B2B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79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heme/theme1.xml><?xml version="1.0" encoding="utf-8"?>
<a:theme xmlns:a="http://schemas.openxmlformats.org/drawingml/2006/main" name="BOP Template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P Template - 2022" id="{A271FB5A-3E16-4DCE-BD65-6B8AD828D776}" vid="{DBC107B5-8E2D-4CEC-B5E9-1A3AFCC80B31}"/>
    </a:ext>
  </a:extLst>
</a:theme>
</file>

<file path=ppt/theme/theme2.xml><?xml version="1.0" encoding="utf-8"?>
<a:theme xmlns:a="http://schemas.openxmlformats.org/drawingml/2006/main" name="Custom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BC6F04C2-E774-4FAF-B2DB-01391D4DE45C}"/>
    </a:ext>
  </a:extLst>
</a:theme>
</file>

<file path=ppt/theme/theme3.xml><?xml version="1.0" encoding="utf-8"?>
<a:theme xmlns:a="http://schemas.openxmlformats.org/drawingml/2006/main" name="Tim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76D91489-B72D-4A04-B8B6-A69731D1A9F3}"/>
    </a:ext>
  </a:extLst>
</a:theme>
</file>

<file path=ppt/theme/theme4.xml><?xml version="1.0" encoding="utf-8"?>
<a:theme xmlns:a="http://schemas.openxmlformats.org/drawingml/2006/main" name="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819E3B97-951B-44E4-ABFB-D14998EBE9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enttoAP xmlns="36e2c0aa-e511-445f-8039-2569a9f1099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20D864-D593-449E-9498-D948649379C0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fa118952-da23-46fc-a354-c6ad1374654c"/>
    <ds:schemaRef ds:uri="http://schemas.openxmlformats.org/package/2006/metadata/core-properties"/>
    <ds:schemaRef ds:uri="http://schemas.microsoft.com/office/infopath/2007/PartnerControls"/>
    <ds:schemaRef ds:uri="36e2c0aa-e511-445f-8039-2569a9f1099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1B793C-EFB7-467B-9A92-542E154D8B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2A44B8-F44C-4A86-B0F5-766A9CA919D7}"/>
</file>

<file path=docProps/app.xml><?xml version="1.0" encoding="utf-8"?>
<Properties xmlns="http://schemas.openxmlformats.org/officeDocument/2006/extended-properties" xmlns:vt="http://schemas.openxmlformats.org/officeDocument/2006/docPropsVTypes">
  <Template>BOP Template - 2022</Template>
  <TotalTime>292</TotalTime>
  <Words>1473</Words>
  <Application>Microsoft Office PowerPoint</Application>
  <PresentationFormat>Grand écran</PresentationFormat>
  <Paragraphs>166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BOP Template - 2022</vt:lpstr>
      <vt:lpstr>Custom Designs</vt:lpstr>
      <vt:lpstr>Timeline</vt:lpstr>
      <vt:lpstr>End</vt:lpstr>
      <vt:lpstr>How To Customer Pages</vt:lpstr>
      <vt:lpstr>Process Info</vt:lpstr>
      <vt:lpstr>Overview</vt:lpstr>
      <vt:lpstr>Page General Settings</vt:lpstr>
      <vt:lpstr>Menu Settings</vt:lpstr>
      <vt:lpstr>Homepage</vt:lpstr>
      <vt:lpstr>Amplify APIM Product Page Part 1</vt:lpstr>
      <vt:lpstr>Amplify APIM Product Page Part 2</vt:lpstr>
      <vt:lpstr>B2B</vt:lpstr>
      <vt:lpstr>AFAH – Part 1</vt:lpstr>
      <vt:lpstr>AFAH – Part 2</vt:lpstr>
      <vt:lpstr>MFT</vt:lpstr>
      <vt:lpstr>SecureTransport - Part 1</vt:lpstr>
      <vt:lpstr>SecureTransport - Part 2</vt:lpstr>
      <vt:lpstr>Transfer CFT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Customer Pages</dc:title>
  <dc:creator>Annarose Peterson</dc:creator>
  <cp:lastModifiedBy>Damien Lerminiaux</cp:lastModifiedBy>
  <cp:revision>5</cp:revision>
  <dcterms:created xsi:type="dcterms:W3CDTF">2023-05-26T16:53:07Z</dcterms:created>
  <dcterms:modified xsi:type="dcterms:W3CDTF">2023-10-02T07:25:35Z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0x0101004A31E95EA1F586458AF07F3DE8617C42</vt:lpwstr>
  </property>
  <property fmtid="{D5CDD505-2E9C-101B-9397-08002B2CF9AE}" pid="3" name="MediaServiceImageTags">
    <vt:lpwstr/>
  </property>
</Properties>
</file>